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58" r:id="rId5"/>
    <p:sldId id="305" r:id="rId6"/>
    <p:sldId id="306" r:id="rId7"/>
    <p:sldId id="325" r:id="rId8"/>
    <p:sldId id="263" r:id="rId9"/>
    <p:sldId id="307" r:id="rId10"/>
    <p:sldId id="308" r:id="rId11"/>
    <p:sldId id="309" r:id="rId12"/>
    <p:sldId id="326" r:id="rId13"/>
    <p:sldId id="265" r:id="rId14"/>
    <p:sldId id="320" r:id="rId15"/>
    <p:sldId id="315" r:id="rId16"/>
    <p:sldId id="327" r:id="rId17"/>
    <p:sldId id="273" r:id="rId18"/>
    <p:sldId id="313" r:id="rId19"/>
    <p:sldId id="314" r:id="rId20"/>
    <p:sldId id="316" r:id="rId21"/>
    <p:sldId id="317"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60C"/>
    <a:srgbClr val="343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1E18C-E0F1-1675-A861-7EA52998D09C}" v="741" dt="2024-07-03T14:58:22.638"/>
    <p1510:client id="{1508329C-94D2-9DB0-83B6-10208CBEB5CA}" v="419" dt="2024-07-01T20:54:42.017"/>
    <p1510:client id="{28250914-F53E-B4BA-1ACD-331483D6B22F}" v="19" dt="2024-07-03T16:24:31.949"/>
    <p1510:client id="{2EE5F83B-C51A-D85F-25CE-DA0113571334}" v="15" dt="2024-07-03T19:06:02.237"/>
    <p1510:client id="{40D1F603-3DEB-BC5D-2DA8-9F410BCF2DEC}" v="14" dt="2024-07-01T20:57:27.778"/>
    <p1510:client id="{4AC24269-7101-8147-FB41-2F5BF930D555}" v="1" dt="2024-07-01T19:41:36.647"/>
    <p1510:client id="{4CC5F100-AEAC-B282-5215-297253C488ED}" v="46" dt="2024-07-03T19:08:52.547"/>
    <p1510:client id="{60C68A5C-44EA-016C-31AC-A4329260C556}" v="21" dt="2024-07-01T21:09:04.443"/>
    <p1510:client id="{63B1D43F-1E7E-114C-C3F8-20B1189B53F8}" v="96" dt="2024-07-01T21:12:57.536"/>
    <p1510:client id="{933D9F2B-84B6-C385-55A7-4DFA5424E756}" v="12" dt="2024-07-03T14:58:03.328"/>
    <p1510:client id="{C3489242-15B8-1587-9D68-F6A51059959C}" v="26" dt="2024-07-03T15:03:16.517"/>
    <p1510:client id="{C6FBF6FC-2B3E-1523-B75D-3AF64BF4841E}" v="18" dt="2024-07-02T20:19:26.486"/>
    <p1510:client id="{C80DB6B2-6861-E441-079A-B98E89DDE2E0}" v="579" dt="2024-07-01T19:40:00.556"/>
    <p1510:client id="{CEF3DEAA-1788-3A71-A9EE-60C6C5B4F19B}" v="5" dt="2024-07-01T19:40:59.358"/>
    <p1510:client id="{F54B9133-AA4F-17C4-BE42-FA976E047682}" v="450" dt="2024-07-01T20:55:26.552"/>
    <p1510:client id="{F7D6F4E9-CD6A-8B47-B38C-ECC99D3071A7}" v="8" dt="2024-07-01T19:34:59.377"/>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de Hourican" userId="S::dede.hourican@marist.edu::3af5384e-d9a2-4489-9c5d-c41b6c0bdc51" providerId="AD" clId="Web-{90672477-989F-5F0C-0D00-2C7933FB025D}"/>
    <pc:docChg chg="modSld">
      <pc:chgData name="Dede Hourican" userId="S::dede.hourican@marist.edu::3af5384e-d9a2-4489-9c5d-c41b6c0bdc51" providerId="AD" clId="Web-{90672477-989F-5F0C-0D00-2C7933FB025D}" dt="2024-07-01T18:34:01.472" v="181"/>
      <pc:docMkLst>
        <pc:docMk/>
      </pc:docMkLst>
      <pc:sldChg chg="modSp">
        <pc:chgData name="Dede Hourican" userId="S::dede.hourican@marist.edu::3af5384e-d9a2-4489-9c5d-c41b6c0bdc51" providerId="AD" clId="Web-{90672477-989F-5F0C-0D00-2C7933FB025D}" dt="2024-07-01T15:57:41.441" v="38" actId="14100"/>
        <pc:sldMkLst>
          <pc:docMk/>
          <pc:sldMk cId="680349649" sldId="258"/>
        </pc:sldMkLst>
        <pc:spChg chg="mod">
          <ac:chgData name="Dede Hourican" userId="S::dede.hourican@marist.edu::3af5384e-d9a2-4489-9c5d-c41b6c0bdc51" providerId="AD" clId="Web-{90672477-989F-5F0C-0D00-2C7933FB025D}" dt="2024-07-01T15:56:50.393" v="29" actId="20577"/>
          <ac:spMkLst>
            <pc:docMk/>
            <pc:sldMk cId="680349649" sldId="258"/>
            <ac:spMk id="4" creationId="{355C816A-A84C-B3DE-B105-4A94BBCF5B19}"/>
          </ac:spMkLst>
        </pc:spChg>
        <pc:picChg chg="mod">
          <ac:chgData name="Dede Hourican" userId="S::dede.hourican@marist.edu::3af5384e-d9a2-4489-9c5d-c41b6c0bdc51" providerId="AD" clId="Web-{90672477-989F-5F0C-0D00-2C7933FB025D}" dt="2024-07-01T15:57:41.441" v="38" actId="14100"/>
          <ac:picMkLst>
            <pc:docMk/>
            <pc:sldMk cId="680349649" sldId="258"/>
            <ac:picMk id="6" creationId="{325A9658-D7A7-1C92-E016-E1235F257621}"/>
          </ac:picMkLst>
        </pc:picChg>
      </pc:sldChg>
      <pc:sldChg chg="modSp">
        <pc:chgData name="Dede Hourican" userId="S::dede.hourican@marist.edu::3af5384e-d9a2-4489-9c5d-c41b6c0bdc51" providerId="AD" clId="Web-{90672477-989F-5F0C-0D00-2C7933FB025D}" dt="2024-07-01T15:56:37.439" v="21" actId="20577"/>
        <pc:sldMkLst>
          <pc:docMk/>
          <pc:sldMk cId="2879819099" sldId="259"/>
        </pc:sldMkLst>
        <pc:spChg chg="mod">
          <ac:chgData name="Dede Hourican" userId="S::dede.hourican@marist.edu::3af5384e-d9a2-4489-9c5d-c41b6c0bdc51" providerId="AD" clId="Web-{90672477-989F-5F0C-0D00-2C7933FB025D}" dt="2024-07-01T15:56:37.439" v="21" actId="20577"/>
          <ac:spMkLst>
            <pc:docMk/>
            <pc:sldMk cId="2879819099" sldId="259"/>
            <ac:spMk id="2" creationId="{AD67F8A4-AE44-6BAB-0812-796BE51191A5}"/>
          </ac:spMkLst>
        </pc:spChg>
      </pc:sldChg>
      <pc:sldChg chg="modSp modNotes">
        <pc:chgData name="Dede Hourican" userId="S::dede.hourican@marist.edu::3af5384e-d9a2-4489-9c5d-c41b6c0bdc51" providerId="AD" clId="Web-{90672477-989F-5F0C-0D00-2C7933FB025D}" dt="2024-07-01T18:34:01.472" v="181"/>
        <pc:sldMkLst>
          <pc:docMk/>
          <pc:sldMk cId="3610579400" sldId="264"/>
        </pc:sldMkLst>
        <pc:spChg chg="mod">
          <ac:chgData name="Dede Hourican" userId="S::dede.hourican@marist.edu::3af5384e-d9a2-4489-9c5d-c41b6c0bdc51" providerId="AD" clId="Web-{90672477-989F-5F0C-0D00-2C7933FB025D}" dt="2024-07-01T17:51:18.286" v="110" actId="20577"/>
          <ac:spMkLst>
            <pc:docMk/>
            <pc:sldMk cId="3610579400" sldId="264"/>
            <ac:spMk id="22" creationId="{08C719BB-AFC1-4224-A01B-EF060D82684E}"/>
          </ac:spMkLst>
        </pc:spChg>
      </pc:sldChg>
      <pc:sldChg chg="addSp modSp modNotes">
        <pc:chgData name="Dede Hourican" userId="S::dede.hourican@marist.edu::3af5384e-d9a2-4489-9c5d-c41b6c0bdc51" providerId="AD" clId="Web-{90672477-989F-5F0C-0D00-2C7933FB025D}" dt="2024-07-01T18:33:00.362" v="178" actId="20577"/>
        <pc:sldMkLst>
          <pc:docMk/>
          <pc:sldMk cId="267988235" sldId="265"/>
        </pc:sldMkLst>
        <pc:spChg chg="mod">
          <ac:chgData name="Dede Hourican" userId="S::dede.hourican@marist.edu::3af5384e-d9a2-4489-9c5d-c41b6c0bdc51" providerId="AD" clId="Web-{90672477-989F-5F0C-0D00-2C7933FB025D}" dt="2024-07-01T18:28:25.625" v="128" actId="20577"/>
          <ac:spMkLst>
            <pc:docMk/>
            <pc:sldMk cId="267988235" sldId="265"/>
            <ac:spMk id="15" creationId="{001181C0-CF60-423E-837F-F4EB8CEDDE04}"/>
          </ac:spMkLst>
        </pc:spChg>
        <pc:spChg chg="mod">
          <ac:chgData name="Dede Hourican" userId="S::dede.hourican@marist.edu::3af5384e-d9a2-4489-9c5d-c41b6c0bdc51" providerId="AD" clId="Web-{90672477-989F-5F0C-0D00-2C7933FB025D}" dt="2024-07-01T18:33:00.362" v="178" actId="20577"/>
          <ac:spMkLst>
            <pc:docMk/>
            <pc:sldMk cId="267988235" sldId="265"/>
            <ac:spMk id="19" creationId="{2F2FEE86-EE06-4EA8-867E-A9C80AEBA748}"/>
          </ac:spMkLst>
        </pc:spChg>
        <pc:spChg chg="mod">
          <ac:chgData name="Dede Hourican" userId="S::dede.hourican@marist.edu::3af5384e-d9a2-4489-9c5d-c41b6c0bdc51" providerId="AD" clId="Web-{90672477-989F-5F0C-0D00-2C7933FB025D}" dt="2024-07-01T18:30:02.141" v="145" actId="1076"/>
          <ac:spMkLst>
            <pc:docMk/>
            <pc:sldMk cId="267988235" sldId="265"/>
            <ac:spMk id="22" creationId="{08C719BB-AFC1-4224-A01B-EF060D82684E}"/>
          </ac:spMkLst>
        </pc:spChg>
        <pc:spChg chg="mod">
          <ac:chgData name="Dede Hourican" userId="S::dede.hourican@marist.edu::3af5384e-d9a2-4489-9c5d-c41b6c0bdc51" providerId="AD" clId="Web-{90672477-989F-5F0C-0D00-2C7933FB025D}" dt="2024-07-01T18:27:37.405" v="123" actId="1076"/>
          <ac:spMkLst>
            <pc:docMk/>
            <pc:sldMk cId="267988235" sldId="265"/>
            <ac:spMk id="28" creationId="{331A9D28-1400-44DE-90B0-B91A38328D3B}"/>
          </ac:spMkLst>
        </pc:spChg>
        <pc:spChg chg="mod">
          <ac:chgData name="Dede Hourican" userId="S::dede.hourican@marist.edu::3af5384e-d9a2-4489-9c5d-c41b6c0bdc51" providerId="AD" clId="Web-{90672477-989F-5F0C-0D00-2C7933FB025D}" dt="2024-07-01T18:30:46.923" v="157" actId="1076"/>
          <ac:spMkLst>
            <pc:docMk/>
            <pc:sldMk cId="267988235" sldId="265"/>
            <ac:spMk id="47" creationId="{F6D499F0-3920-4527-8086-8260E495F9C6}"/>
          </ac:spMkLst>
        </pc:spChg>
        <pc:spChg chg="mod">
          <ac:chgData name="Dede Hourican" userId="S::dede.hourican@marist.edu::3af5384e-d9a2-4489-9c5d-c41b6c0bdc51" providerId="AD" clId="Web-{90672477-989F-5F0C-0D00-2C7933FB025D}" dt="2024-07-01T18:31:11.111" v="160" actId="1076"/>
          <ac:spMkLst>
            <pc:docMk/>
            <pc:sldMk cId="267988235" sldId="265"/>
            <ac:spMk id="49" creationId="{9A61BB4C-96A2-4D00-9112-5BFC98F25CEE}"/>
          </ac:spMkLst>
        </pc:spChg>
        <pc:spChg chg="mod">
          <ac:chgData name="Dede Hourican" userId="S::dede.hourican@marist.edu::3af5384e-d9a2-4489-9c5d-c41b6c0bdc51" providerId="AD" clId="Web-{90672477-989F-5F0C-0D00-2C7933FB025D}" dt="2024-07-01T18:30:54.329" v="159" actId="1076"/>
          <ac:spMkLst>
            <pc:docMk/>
            <pc:sldMk cId="267988235" sldId="265"/>
            <ac:spMk id="50" creationId="{4245A0EC-B570-41FC-AE3C-F48194D3FB6E}"/>
          </ac:spMkLst>
        </pc:spChg>
        <pc:grpChg chg="add mod">
          <ac:chgData name="Dede Hourican" userId="S::dede.hourican@marist.edu::3af5384e-d9a2-4489-9c5d-c41b6c0bdc51" providerId="AD" clId="Web-{90672477-989F-5F0C-0D00-2C7933FB025D}" dt="2024-07-01T18:29:57.485" v="144" actId="1076"/>
          <ac:grpSpMkLst>
            <pc:docMk/>
            <pc:sldMk cId="267988235" sldId="265"/>
            <ac:grpSpMk id="2" creationId="{17F12DF0-6761-F27D-C161-6FD962669912}"/>
          </ac:grpSpMkLst>
        </pc:grpChg>
        <pc:grpChg chg="mod">
          <ac:chgData name="Dede Hourican" userId="S::dede.hourican@marist.edu::3af5384e-d9a2-4489-9c5d-c41b6c0bdc51" providerId="AD" clId="Web-{90672477-989F-5F0C-0D00-2C7933FB025D}" dt="2024-07-01T18:27:39.984" v="124" actId="1076"/>
          <ac:grpSpMkLst>
            <pc:docMk/>
            <pc:sldMk cId="267988235" sldId="265"/>
            <ac:grpSpMk id="24" creationId="{F2F30479-59C3-4007-9D72-45C1977815ED}"/>
          </ac:grpSpMkLst>
        </pc:grpChg>
        <pc:grpChg chg="mod">
          <ac:chgData name="Dede Hourican" userId="S::dede.hourican@marist.edu::3af5384e-d9a2-4489-9c5d-c41b6c0bdc51" providerId="AD" clId="Web-{90672477-989F-5F0C-0D00-2C7933FB025D}" dt="2024-07-01T18:28:39.156" v="132" actId="1076"/>
          <ac:grpSpMkLst>
            <pc:docMk/>
            <pc:sldMk cId="267988235" sldId="265"/>
            <ac:grpSpMk id="41" creationId="{897D3E2F-487F-4E91-A855-5F21A52081E1}"/>
          </ac:grpSpMkLst>
        </pc:grpChg>
        <pc:picChg chg="mod">
          <ac:chgData name="Dede Hourican" userId="S::dede.hourican@marist.edu::3af5384e-d9a2-4489-9c5d-c41b6c0bdc51" providerId="AD" clId="Web-{90672477-989F-5F0C-0D00-2C7933FB025D}" dt="2024-07-01T18:30:48.267" v="158" actId="1076"/>
          <ac:picMkLst>
            <pc:docMk/>
            <pc:sldMk cId="267988235" sldId="265"/>
            <ac:picMk id="4" creationId="{6EAC4E8F-EE48-941A-B26A-24876ADD8DDF}"/>
          </ac:picMkLst>
        </pc:picChg>
      </pc:sldChg>
      <pc:sldChg chg="modSp">
        <pc:chgData name="Dede Hourican" userId="S::dede.hourican@marist.edu::3af5384e-d9a2-4489-9c5d-c41b6c0bdc51" providerId="AD" clId="Web-{90672477-989F-5F0C-0D00-2C7933FB025D}" dt="2024-07-01T18:33:30.362" v="179" actId="20577"/>
        <pc:sldMkLst>
          <pc:docMk/>
          <pc:sldMk cId="3820316301" sldId="273"/>
        </pc:sldMkLst>
        <pc:spChg chg="mod">
          <ac:chgData name="Dede Hourican" userId="S::dede.hourican@marist.edu::3af5384e-d9a2-4489-9c5d-c41b6c0bdc51" providerId="AD" clId="Web-{90672477-989F-5F0C-0D00-2C7933FB025D}" dt="2024-07-01T17:50:19.379" v="100" actId="20577"/>
          <ac:spMkLst>
            <pc:docMk/>
            <pc:sldMk cId="3820316301" sldId="273"/>
            <ac:spMk id="24" creationId="{DBD428FF-BA9C-4CEB-97BF-A5BFFD1D3087}"/>
          </ac:spMkLst>
        </pc:spChg>
        <pc:spChg chg="mod">
          <ac:chgData name="Dede Hourican" userId="S::dede.hourican@marist.edu::3af5384e-d9a2-4489-9c5d-c41b6c0bdc51" providerId="AD" clId="Web-{90672477-989F-5F0C-0D00-2C7933FB025D}" dt="2024-07-01T18:33:30.362" v="179" actId="20577"/>
          <ac:spMkLst>
            <pc:docMk/>
            <pc:sldMk cId="3820316301" sldId="273"/>
            <ac:spMk id="25" creationId="{1393DC10-458C-456B-9079-D3D9EC5B3FA8}"/>
          </ac:spMkLst>
        </pc:spChg>
      </pc:sldChg>
      <pc:sldChg chg="modTransition">
        <pc:chgData name="Dede Hourican" userId="S::dede.hourican@marist.edu::3af5384e-d9a2-4489-9c5d-c41b6c0bdc51" providerId="AD" clId="Web-{90672477-989F-5F0C-0D00-2C7933FB025D}" dt="2024-07-01T18:25:39.123" v="113"/>
        <pc:sldMkLst>
          <pc:docMk/>
          <pc:sldMk cId="3995997174" sldId="305"/>
        </pc:sldMkLst>
      </pc:sldChg>
      <pc:sldChg chg="addSp delSp modSp modTransition">
        <pc:chgData name="Dede Hourican" userId="S::dede.hourican@marist.edu::3af5384e-d9a2-4489-9c5d-c41b6c0bdc51" providerId="AD" clId="Web-{90672477-989F-5F0C-0D00-2C7933FB025D}" dt="2024-07-01T18:25:40.904" v="114"/>
        <pc:sldMkLst>
          <pc:docMk/>
          <pc:sldMk cId="1830512693" sldId="306"/>
        </pc:sldMkLst>
        <pc:spChg chg="topLvl">
          <ac:chgData name="Dede Hourican" userId="S::dede.hourican@marist.edu::3af5384e-d9a2-4489-9c5d-c41b6c0bdc51" providerId="AD" clId="Web-{90672477-989F-5F0C-0D00-2C7933FB025D}" dt="2024-07-01T15:59:02.241" v="40"/>
          <ac:spMkLst>
            <pc:docMk/>
            <pc:sldMk cId="1830512693" sldId="306"/>
            <ac:spMk id="25" creationId="{C4879EFC-8E62-4E00-973C-C45EE9EC676D}"/>
          </ac:spMkLst>
        </pc:spChg>
        <pc:spChg chg="add mod">
          <ac:chgData name="Dede Hourican" userId="S::dede.hourican@marist.edu::3af5384e-d9a2-4489-9c5d-c41b6c0bdc51" providerId="AD" clId="Web-{90672477-989F-5F0C-0D00-2C7933FB025D}" dt="2024-07-01T15:50:21.893" v="8" actId="20577"/>
          <ac:spMkLst>
            <pc:docMk/>
            <pc:sldMk cId="1830512693" sldId="306"/>
            <ac:spMk id="29" creationId="{7C1F0678-6416-833E-0FAF-71463FDE4D88}"/>
          </ac:spMkLst>
        </pc:spChg>
        <pc:grpChg chg="add del">
          <ac:chgData name="Dede Hourican" userId="S::dede.hourican@marist.edu::3af5384e-d9a2-4489-9c5d-c41b6c0bdc51" providerId="AD" clId="Web-{90672477-989F-5F0C-0D00-2C7933FB025D}" dt="2024-07-01T15:59:02.241" v="40"/>
          <ac:grpSpMkLst>
            <pc:docMk/>
            <pc:sldMk cId="1830512693" sldId="306"/>
            <ac:grpSpMk id="32" creationId="{387A42C2-90BE-DBC8-F21B-409EAEA524DB}"/>
          </ac:grpSpMkLst>
        </pc:grpChg>
        <pc:graphicFrameChg chg="add modGraphic">
          <ac:chgData name="Dede Hourican" userId="S::dede.hourican@marist.edu::3af5384e-d9a2-4489-9c5d-c41b6c0bdc51" providerId="AD" clId="Web-{90672477-989F-5F0C-0D00-2C7933FB025D}" dt="2024-07-01T15:50:35.035" v="10"/>
          <ac:graphicFrameMkLst>
            <pc:docMk/>
            <pc:sldMk cId="1830512693" sldId="306"/>
            <ac:graphicFrameMk id="31" creationId="{FB41642A-369F-C7AD-765B-0E8595853A39}"/>
          </ac:graphicFrameMkLst>
        </pc:graphicFrameChg>
        <pc:picChg chg="mod topLvl">
          <ac:chgData name="Dede Hourican" userId="S::dede.hourican@marist.edu::3af5384e-d9a2-4489-9c5d-c41b6c0bdc51" providerId="AD" clId="Web-{90672477-989F-5F0C-0D00-2C7933FB025D}" dt="2024-07-01T17:45:08.937" v="72" actId="1076"/>
          <ac:picMkLst>
            <pc:docMk/>
            <pc:sldMk cId="1830512693" sldId="306"/>
            <ac:picMk id="9" creationId="{D6D7D6AF-2385-5DE0-0C91-3317585E9C13}"/>
          </ac:picMkLst>
        </pc:picChg>
        <pc:picChg chg="mod topLvl">
          <ac:chgData name="Dede Hourican" userId="S::dede.hourican@marist.edu::3af5384e-d9a2-4489-9c5d-c41b6c0bdc51" providerId="AD" clId="Web-{90672477-989F-5F0C-0D00-2C7933FB025D}" dt="2024-07-01T17:44:33.906" v="65" actId="1076"/>
          <ac:picMkLst>
            <pc:docMk/>
            <pc:sldMk cId="1830512693" sldId="306"/>
            <ac:picMk id="10" creationId="{62DE07C9-8F9A-954B-6C91-DD510DC6A5F2}"/>
          </ac:picMkLst>
        </pc:picChg>
        <pc:picChg chg="mod topLvl">
          <ac:chgData name="Dede Hourican" userId="S::dede.hourican@marist.edu::3af5384e-d9a2-4489-9c5d-c41b6c0bdc51" providerId="AD" clId="Web-{90672477-989F-5F0C-0D00-2C7933FB025D}" dt="2024-07-01T17:44:23.655" v="63" actId="1076"/>
          <ac:picMkLst>
            <pc:docMk/>
            <pc:sldMk cId="1830512693" sldId="306"/>
            <ac:picMk id="11" creationId="{F68F9024-212B-D0BC-C3B1-5455374464FB}"/>
          </ac:picMkLst>
        </pc:picChg>
        <pc:picChg chg="mod topLvl">
          <ac:chgData name="Dede Hourican" userId="S::dede.hourican@marist.edu::3af5384e-d9a2-4489-9c5d-c41b6c0bdc51" providerId="AD" clId="Web-{90672477-989F-5F0C-0D00-2C7933FB025D}" dt="2024-07-01T17:45:12.250" v="73" actId="1076"/>
          <ac:picMkLst>
            <pc:docMk/>
            <pc:sldMk cId="1830512693" sldId="306"/>
            <ac:picMk id="12" creationId="{6CC415F7-B926-046F-DB41-E00879DA1BF6}"/>
          </ac:picMkLst>
        </pc:picChg>
        <pc:picChg chg="mod topLvl">
          <ac:chgData name="Dede Hourican" userId="S::dede.hourican@marist.edu::3af5384e-d9a2-4489-9c5d-c41b6c0bdc51" providerId="AD" clId="Web-{90672477-989F-5F0C-0D00-2C7933FB025D}" dt="2024-07-01T17:45:19.719" v="75" actId="1076"/>
          <ac:picMkLst>
            <pc:docMk/>
            <pc:sldMk cId="1830512693" sldId="306"/>
            <ac:picMk id="13" creationId="{D2C923E9-2D42-C556-BB31-DCF10C1E1796}"/>
          </ac:picMkLst>
        </pc:picChg>
        <pc:picChg chg="mod topLvl">
          <ac:chgData name="Dede Hourican" userId="S::dede.hourican@marist.edu::3af5384e-d9a2-4489-9c5d-c41b6c0bdc51" providerId="AD" clId="Web-{90672477-989F-5F0C-0D00-2C7933FB025D}" dt="2024-07-01T17:44:52.625" v="68" actId="1076"/>
          <ac:picMkLst>
            <pc:docMk/>
            <pc:sldMk cId="1830512693" sldId="306"/>
            <ac:picMk id="14" creationId="{B500DE6A-80C4-39D4-64A4-C9A93F162735}"/>
          </ac:picMkLst>
        </pc:picChg>
        <pc:picChg chg="mod topLvl">
          <ac:chgData name="Dede Hourican" userId="S::dede.hourican@marist.edu::3af5384e-d9a2-4489-9c5d-c41b6c0bdc51" providerId="AD" clId="Web-{90672477-989F-5F0C-0D00-2C7933FB025D}" dt="2024-07-01T17:45:14.625" v="74" actId="1076"/>
          <ac:picMkLst>
            <pc:docMk/>
            <pc:sldMk cId="1830512693" sldId="306"/>
            <ac:picMk id="15" creationId="{4EFF89F2-4887-F068-C28A-ED170F3979CD}"/>
          </ac:picMkLst>
        </pc:picChg>
        <pc:picChg chg="mod topLvl">
          <ac:chgData name="Dede Hourican" userId="S::dede.hourican@marist.edu::3af5384e-d9a2-4489-9c5d-c41b6c0bdc51" providerId="AD" clId="Web-{90672477-989F-5F0C-0D00-2C7933FB025D}" dt="2024-07-01T17:45:23.125" v="76" actId="1076"/>
          <ac:picMkLst>
            <pc:docMk/>
            <pc:sldMk cId="1830512693" sldId="306"/>
            <ac:picMk id="16" creationId="{50053577-E0C2-61B1-CCD0-ED71375566E3}"/>
          </ac:picMkLst>
        </pc:picChg>
        <pc:picChg chg="mod topLvl">
          <ac:chgData name="Dede Hourican" userId="S::dede.hourican@marist.edu::3af5384e-d9a2-4489-9c5d-c41b6c0bdc51" providerId="AD" clId="Web-{90672477-989F-5F0C-0D00-2C7933FB025D}" dt="2024-07-01T17:45:25.266" v="77" actId="1076"/>
          <ac:picMkLst>
            <pc:docMk/>
            <pc:sldMk cId="1830512693" sldId="306"/>
            <ac:picMk id="17" creationId="{4ED5E95B-E789-8AB4-D9D1-CECFCE249107}"/>
          </ac:picMkLst>
        </pc:picChg>
      </pc:sldChg>
      <pc:sldChg chg="modSp">
        <pc:chgData name="Dede Hourican" userId="S::dede.hourican@marist.edu::3af5384e-d9a2-4489-9c5d-c41b6c0bdc51" providerId="AD" clId="Web-{90672477-989F-5F0C-0D00-2C7933FB025D}" dt="2024-07-01T17:47:18.486" v="89"/>
        <pc:sldMkLst>
          <pc:docMk/>
          <pc:sldMk cId="2566261628" sldId="307"/>
        </pc:sldMkLst>
        <pc:spChg chg="mod">
          <ac:chgData name="Dede Hourican" userId="S::dede.hourican@marist.edu::3af5384e-d9a2-4489-9c5d-c41b6c0bdc51" providerId="AD" clId="Web-{90672477-989F-5F0C-0D00-2C7933FB025D}" dt="2024-07-01T17:47:18.486" v="89"/>
          <ac:spMkLst>
            <pc:docMk/>
            <pc:sldMk cId="2566261628" sldId="307"/>
            <ac:spMk id="7" creationId="{6C90DE70-EC76-D04C-1046-AF50CD834E6E}"/>
          </ac:spMkLst>
        </pc:spChg>
        <pc:spChg chg="mod">
          <ac:chgData name="Dede Hourican" userId="S::dede.hourican@marist.edu::3af5384e-d9a2-4489-9c5d-c41b6c0bdc51" providerId="AD" clId="Web-{90672477-989F-5F0C-0D00-2C7933FB025D}" dt="2024-07-01T17:46:01.704" v="79"/>
          <ac:spMkLst>
            <pc:docMk/>
            <pc:sldMk cId="2566261628" sldId="307"/>
            <ac:spMk id="8" creationId="{142364F1-A3DD-C4A2-775D-62600E509D7D}"/>
          </ac:spMkLst>
        </pc:spChg>
        <pc:spChg chg="mod">
          <ac:chgData name="Dede Hourican" userId="S::dede.hourican@marist.edu::3af5384e-d9a2-4489-9c5d-c41b6c0bdc51" providerId="AD" clId="Web-{90672477-989F-5F0C-0D00-2C7933FB025D}" dt="2024-07-01T17:45:58.125" v="78"/>
          <ac:spMkLst>
            <pc:docMk/>
            <pc:sldMk cId="2566261628" sldId="307"/>
            <ac:spMk id="9" creationId="{57CA6B36-FDA4-F6D2-127A-0085831A7CCA}"/>
          </ac:spMkLst>
        </pc:spChg>
      </pc:sldChg>
      <pc:sldChg chg="modSp">
        <pc:chgData name="Dede Hourican" userId="S::dede.hourican@marist.edu::3af5384e-d9a2-4489-9c5d-c41b6c0bdc51" providerId="AD" clId="Web-{90672477-989F-5F0C-0D00-2C7933FB025D}" dt="2024-07-01T17:46:57.814" v="87"/>
        <pc:sldMkLst>
          <pc:docMk/>
          <pc:sldMk cId="331515118" sldId="308"/>
        </pc:sldMkLst>
        <pc:spChg chg="mod">
          <ac:chgData name="Dede Hourican" userId="S::dede.hourican@marist.edu::3af5384e-d9a2-4489-9c5d-c41b6c0bdc51" providerId="AD" clId="Web-{90672477-989F-5F0C-0D00-2C7933FB025D}" dt="2024-07-01T17:46:23.485" v="81"/>
          <ac:spMkLst>
            <pc:docMk/>
            <pc:sldMk cId="331515118" sldId="308"/>
            <ac:spMk id="8" creationId="{03B59783-B3B2-C133-E0FF-6CABDF01C8E6}"/>
          </ac:spMkLst>
        </pc:spChg>
        <pc:spChg chg="mod">
          <ac:chgData name="Dede Hourican" userId="S::dede.hourican@marist.edu::3af5384e-d9a2-4489-9c5d-c41b6c0bdc51" providerId="AD" clId="Web-{90672477-989F-5F0C-0D00-2C7933FB025D}" dt="2024-07-01T17:46:52.470" v="86"/>
          <ac:spMkLst>
            <pc:docMk/>
            <pc:sldMk cId="331515118" sldId="308"/>
            <ac:spMk id="9" creationId="{5C819ADE-B503-77F7-D7F2-95F8A3ECEC8C}"/>
          </ac:spMkLst>
        </pc:spChg>
        <pc:spChg chg="mod">
          <ac:chgData name="Dede Hourican" userId="S::dede.hourican@marist.edu::3af5384e-d9a2-4489-9c5d-c41b6c0bdc51" providerId="AD" clId="Web-{90672477-989F-5F0C-0D00-2C7933FB025D}" dt="2024-07-01T17:46:57.814" v="87"/>
          <ac:spMkLst>
            <pc:docMk/>
            <pc:sldMk cId="331515118" sldId="308"/>
            <ac:spMk id="10" creationId="{3CD6DE79-5A7C-9FCF-EF6B-760C1BC26B41}"/>
          </ac:spMkLst>
        </pc:spChg>
      </pc:sldChg>
      <pc:sldChg chg="addSp delSp modSp">
        <pc:chgData name="Dede Hourican" userId="S::dede.hourican@marist.edu::3af5384e-d9a2-4489-9c5d-c41b6c0bdc51" providerId="AD" clId="Web-{90672477-989F-5F0C-0D00-2C7933FB025D}" dt="2024-07-01T17:48:29.315" v="97"/>
        <pc:sldMkLst>
          <pc:docMk/>
          <pc:sldMk cId="357157359" sldId="309"/>
        </pc:sldMkLst>
        <pc:spChg chg="del">
          <ac:chgData name="Dede Hourican" userId="S::dede.hourican@marist.edu::3af5384e-d9a2-4489-9c5d-c41b6c0bdc51" providerId="AD" clId="Web-{90672477-989F-5F0C-0D00-2C7933FB025D}" dt="2024-07-01T17:47:36.408" v="90"/>
          <ac:spMkLst>
            <pc:docMk/>
            <pc:sldMk cId="357157359" sldId="309"/>
            <ac:spMk id="9" creationId="{055AED5D-5617-F984-4882-86E2551624E1}"/>
          </ac:spMkLst>
        </pc:spChg>
        <pc:spChg chg="mod">
          <ac:chgData name="Dede Hourican" userId="S::dede.hourican@marist.edu::3af5384e-d9a2-4489-9c5d-c41b6c0bdc51" providerId="AD" clId="Web-{90672477-989F-5F0C-0D00-2C7933FB025D}" dt="2024-07-01T17:47:53.736" v="93"/>
          <ac:spMkLst>
            <pc:docMk/>
            <pc:sldMk cId="357157359" sldId="309"/>
            <ac:spMk id="11" creationId="{154E58F0-7842-5B62-E746-867363F526BA}"/>
          </ac:spMkLst>
        </pc:spChg>
        <pc:spChg chg="mod">
          <ac:chgData name="Dede Hourican" userId="S::dede.hourican@marist.edu::3af5384e-d9a2-4489-9c5d-c41b6c0bdc51" providerId="AD" clId="Web-{90672477-989F-5F0C-0D00-2C7933FB025D}" dt="2024-07-01T17:48:09.221" v="96"/>
          <ac:spMkLst>
            <pc:docMk/>
            <pc:sldMk cId="357157359" sldId="309"/>
            <ac:spMk id="12" creationId="{7A0A6E8E-D613-F8BF-6176-24F1436085CE}"/>
          </ac:spMkLst>
        </pc:spChg>
        <pc:spChg chg="mod">
          <ac:chgData name="Dede Hourican" userId="S::dede.hourican@marist.edu::3af5384e-d9a2-4489-9c5d-c41b6c0bdc51" providerId="AD" clId="Web-{90672477-989F-5F0C-0D00-2C7933FB025D}" dt="2024-07-01T17:48:03.815" v="95"/>
          <ac:spMkLst>
            <pc:docMk/>
            <pc:sldMk cId="357157359" sldId="309"/>
            <ac:spMk id="13" creationId="{A5F40C60-4A78-5F69-F325-07C66541506D}"/>
          </ac:spMkLst>
        </pc:spChg>
        <pc:spChg chg="mod">
          <ac:chgData name="Dede Hourican" userId="S::dede.hourican@marist.edu::3af5384e-d9a2-4489-9c5d-c41b6c0bdc51" providerId="AD" clId="Web-{90672477-989F-5F0C-0D00-2C7933FB025D}" dt="2024-07-01T17:48:29.315" v="97"/>
          <ac:spMkLst>
            <pc:docMk/>
            <pc:sldMk cId="357157359" sldId="309"/>
            <ac:spMk id="14" creationId="{6AFBA391-B8D5-44BD-2396-2465892AED27}"/>
          </ac:spMkLst>
        </pc:spChg>
        <pc:grpChg chg="del">
          <ac:chgData name="Dede Hourican" userId="S::dede.hourican@marist.edu::3af5384e-d9a2-4489-9c5d-c41b6c0bdc51" providerId="AD" clId="Web-{90672477-989F-5F0C-0D00-2C7933FB025D}" dt="2024-07-01T17:47:37.877" v="91"/>
          <ac:grpSpMkLst>
            <pc:docMk/>
            <pc:sldMk cId="357157359" sldId="309"/>
            <ac:grpSpMk id="10" creationId="{8F278A77-9ACD-7F23-7FDB-217873F34E59}"/>
          </ac:grpSpMkLst>
        </pc:grpChg>
        <pc:grpChg chg="add">
          <ac:chgData name="Dede Hourican" userId="S::dede.hourican@marist.edu::3af5384e-d9a2-4489-9c5d-c41b6c0bdc51" providerId="AD" clId="Web-{90672477-989F-5F0C-0D00-2C7933FB025D}" dt="2024-07-01T17:47:40.330" v="92"/>
          <ac:grpSpMkLst>
            <pc:docMk/>
            <pc:sldMk cId="357157359" sldId="309"/>
            <ac:grpSpMk id="15" creationId="{3BE4E22F-C52A-584F-E66C-CBFF700E1BBD}"/>
          </ac:grpSpMkLst>
        </pc:grpChg>
      </pc:sldChg>
      <pc:sldChg chg="addSp delSp modSp">
        <pc:chgData name="Dede Hourican" userId="S::dede.hourican@marist.edu::3af5384e-d9a2-4489-9c5d-c41b6c0bdc51" providerId="AD" clId="Web-{90672477-989F-5F0C-0D00-2C7933FB025D}" dt="2024-07-01T18:22:29.293" v="112"/>
        <pc:sldMkLst>
          <pc:docMk/>
          <pc:sldMk cId="3231795853" sldId="315"/>
        </pc:sldMkLst>
        <pc:spChg chg="add del mod">
          <ac:chgData name="Dede Hourican" userId="S::dede.hourican@marist.edu::3af5384e-d9a2-4489-9c5d-c41b6c0bdc51" providerId="AD" clId="Web-{90672477-989F-5F0C-0D00-2C7933FB025D}" dt="2024-07-01T18:22:29.293" v="112"/>
          <ac:spMkLst>
            <pc:docMk/>
            <pc:sldMk cId="3231795853" sldId="315"/>
            <ac:spMk id="4" creationId="{CF394E24-03B6-CB85-B719-62AEC09C2831}"/>
          </ac:spMkLst>
        </pc:spChg>
        <pc:picChg chg="del">
          <ac:chgData name="Dede Hourican" userId="S::dede.hourican@marist.edu::3af5384e-d9a2-4489-9c5d-c41b6c0bdc51" providerId="AD" clId="Web-{90672477-989F-5F0C-0D00-2C7933FB025D}" dt="2024-07-01T18:22:28.261" v="111"/>
          <ac:picMkLst>
            <pc:docMk/>
            <pc:sldMk cId="3231795853" sldId="315"/>
            <ac:picMk id="16" creationId="{9515F814-EF30-4331-BE50-2EA9F4B6B26B}"/>
          </ac:picMkLst>
        </pc:picChg>
      </pc:sldChg>
    </pc:docChg>
  </pc:docChgLst>
  <pc:docChgLst>
    <pc:chgData name="JaimeLynne Bishop" userId="S::jaimelynne.bishop@marist.edu::be2bb966-170d-4e30-916e-5f4010723d51" providerId="AD" clId="Web-{AB8692E9-55C9-12EE-0E58-1909D719B6CB}"/>
    <pc:docChg chg="addSld delSld modSld sldOrd">
      <pc:chgData name="JaimeLynne Bishop" userId="S::jaimelynne.bishop@marist.edu::be2bb966-170d-4e30-916e-5f4010723d51" providerId="AD" clId="Web-{AB8692E9-55C9-12EE-0E58-1909D719B6CB}" dt="2024-06-12T15:25:10.549" v="196" actId="1076"/>
      <pc:docMkLst>
        <pc:docMk/>
      </pc:docMkLst>
      <pc:sldChg chg="addSp delSp modSp">
        <pc:chgData name="JaimeLynne Bishop" userId="S::jaimelynne.bishop@marist.edu::be2bb966-170d-4e30-916e-5f4010723d51" providerId="AD" clId="Web-{AB8692E9-55C9-12EE-0E58-1909D719B6CB}" dt="2024-06-12T15:25:10.549" v="196" actId="1076"/>
        <pc:sldMkLst>
          <pc:docMk/>
          <pc:sldMk cId="3610579400" sldId="264"/>
        </pc:sldMkLst>
        <pc:spChg chg="del mod">
          <ac:chgData name="JaimeLynne Bishop" userId="S::jaimelynne.bishop@marist.edu::be2bb966-170d-4e30-916e-5f4010723d51" providerId="AD" clId="Web-{AB8692E9-55C9-12EE-0E58-1909D719B6CB}" dt="2024-06-12T14:27:00.400" v="121"/>
          <ac:spMkLst>
            <pc:docMk/>
            <pc:sldMk cId="3610579400" sldId="264"/>
            <ac:spMk id="5" creationId="{AD24D308-513D-DFAB-48F8-56328A83248D}"/>
          </ac:spMkLst>
        </pc:spChg>
        <pc:spChg chg="mod">
          <ac:chgData name="JaimeLynne Bishop" userId="S::jaimelynne.bishop@marist.edu::be2bb966-170d-4e30-916e-5f4010723d51" providerId="AD" clId="Web-{AB8692E9-55C9-12EE-0E58-1909D719B6CB}" dt="2024-06-12T14:18:01.593" v="29" actId="20577"/>
          <ac:spMkLst>
            <pc:docMk/>
            <pc:sldMk cId="3610579400" sldId="264"/>
            <ac:spMk id="15" creationId="{001181C0-CF60-423E-837F-F4EB8CEDDE04}"/>
          </ac:spMkLst>
        </pc:spChg>
        <pc:spChg chg="mod">
          <ac:chgData name="JaimeLynne Bishop" userId="S::jaimelynne.bishop@marist.edu::be2bb966-170d-4e30-916e-5f4010723d51" providerId="AD" clId="Web-{AB8692E9-55C9-12EE-0E58-1909D719B6CB}" dt="2024-06-12T14:19:29.673" v="56" actId="20577"/>
          <ac:spMkLst>
            <pc:docMk/>
            <pc:sldMk cId="3610579400" sldId="264"/>
            <ac:spMk id="19" creationId="{2F2FEE86-EE06-4EA8-867E-A9C80AEBA748}"/>
          </ac:spMkLst>
        </pc:spChg>
        <pc:spChg chg="mod">
          <ac:chgData name="JaimeLynne Bishop" userId="S::jaimelynne.bishop@marist.edu::be2bb966-170d-4e30-916e-5f4010723d51" providerId="AD" clId="Web-{AB8692E9-55C9-12EE-0E58-1909D719B6CB}" dt="2024-06-12T14:28:58.621" v="153" actId="20577"/>
          <ac:spMkLst>
            <pc:docMk/>
            <pc:sldMk cId="3610579400" sldId="264"/>
            <ac:spMk id="22" creationId="{08C719BB-AFC1-4224-A01B-EF060D82684E}"/>
          </ac:spMkLst>
        </pc:spChg>
        <pc:spChg chg="del">
          <ac:chgData name="JaimeLynne Bishop" userId="S::jaimelynne.bishop@marist.edu::be2bb966-170d-4e30-916e-5f4010723d51" providerId="AD" clId="Web-{AB8692E9-55C9-12EE-0E58-1909D719B6CB}" dt="2024-06-12T14:26:59.744" v="120"/>
          <ac:spMkLst>
            <pc:docMk/>
            <pc:sldMk cId="3610579400" sldId="264"/>
            <ac:spMk id="23" creationId="{41D4A034-A8E6-484F-9042-245CDC567591}"/>
          </ac:spMkLst>
        </pc:spChg>
        <pc:spChg chg="mod">
          <ac:chgData name="JaimeLynne Bishop" userId="S::jaimelynne.bishop@marist.edu::be2bb966-170d-4e30-916e-5f4010723d51" providerId="AD" clId="Web-{AB8692E9-55C9-12EE-0E58-1909D719B6CB}" dt="2024-06-12T15:24:31.641" v="189" actId="1076"/>
          <ac:spMkLst>
            <pc:docMk/>
            <pc:sldMk cId="3610579400" sldId="264"/>
            <ac:spMk id="26" creationId="{31BD03F9-C5A7-4EA7-A8F9-E5EA204140FE}"/>
          </ac:spMkLst>
        </pc:spChg>
        <pc:spChg chg="mod">
          <ac:chgData name="JaimeLynne Bishop" userId="S::jaimelynne.bishop@marist.edu::be2bb966-170d-4e30-916e-5f4010723d51" providerId="AD" clId="Web-{AB8692E9-55C9-12EE-0E58-1909D719B6CB}" dt="2024-06-12T15:24:53.095" v="194"/>
          <ac:spMkLst>
            <pc:docMk/>
            <pc:sldMk cId="3610579400" sldId="264"/>
            <ac:spMk id="27" creationId="{A976E9F3-FF31-4223-A98B-FE04C2010639}"/>
          </ac:spMkLst>
        </pc:spChg>
        <pc:spChg chg="mod">
          <ac:chgData name="JaimeLynne Bishop" userId="S::jaimelynne.bishop@marist.edu::be2bb966-170d-4e30-916e-5f4010723d51" providerId="AD" clId="Web-{AB8692E9-55C9-12EE-0E58-1909D719B6CB}" dt="2024-06-12T14:20:38.658" v="84" actId="20577"/>
          <ac:spMkLst>
            <pc:docMk/>
            <pc:sldMk cId="3610579400" sldId="264"/>
            <ac:spMk id="49" creationId="{9A61BB4C-96A2-4D00-9112-5BFC98F25CEE}"/>
          </ac:spMkLst>
        </pc:spChg>
        <pc:spChg chg="del mod">
          <ac:chgData name="JaimeLynne Bishop" userId="S::jaimelynne.bishop@marist.edu::be2bb966-170d-4e30-916e-5f4010723d51" providerId="AD" clId="Web-{AB8692E9-55C9-12EE-0E58-1909D719B6CB}" dt="2024-06-12T14:20:19.002" v="83"/>
          <ac:spMkLst>
            <pc:docMk/>
            <pc:sldMk cId="3610579400" sldId="264"/>
            <ac:spMk id="50" creationId="{4245A0EC-B570-41FC-AE3C-F48194D3FB6E}"/>
          </ac:spMkLst>
        </pc:spChg>
        <pc:spChg chg="mod">
          <ac:chgData name="JaimeLynne Bishop" userId="S::jaimelynne.bishop@marist.edu::be2bb966-170d-4e30-916e-5f4010723d51" providerId="AD" clId="Web-{AB8692E9-55C9-12EE-0E58-1909D719B6CB}" dt="2024-06-12T15:24:46.907" v="192"/>
          <ac:spMkLst>
            <pc:docMk/>
            <pc:sldMk cId="3610579400" sldId="264"/>
            <ac:spMk id="52" creationId="{4D9C89A5-98C5-42D9-9023-A70CB8909CF4}"/>
          </ac:spMkLst>
        </pc:spChg>
        <pc:grpChg chg="mod">
          <ac:chgData name="JaimeLynne Bishop" userId="S::jaimelynne.bishop@marist.edu::be2bb966-170d-4e30-916e-5f4010723d51" providerId="AD" clId="Web-{AB8692E9-55C9-12EE-0E58-1909D719B6CB}" dt="2024-06-12T15:25:10.549" v="196" actId="1076"/>
          <ac:grpSpMkLst>
            <pc:docMk/>
            <pc:sldMk cId="3610579400" sldId="264"/>
            <ac:grpSpMk id="24" creationId="{F2F30479-59C3-4007-9D72-45C1977815ED}"/>
          </ac:grpSpMkLst>
        </pc:grpChg>
        <pc:grpChg chg="del">
          <ac:chgData name="JaimeLynne Bishop" userId="S::jaimelynne.bishop@marist.edu::be2bb966-170d-4e30-916e-5f4010723d51" providerId="AD" clId="Web-{AB8692E9-55C9-12EE-0E58-1909D719B6CB}" dt="2024-06-12T14:23:39.927" v="91"/>
          <ac:grpSpMkLst>
            <pc:docMk/>
            <pc:sldMk cId="3610579400" sldId="264"/>
            <ac:grpSpMk id="29" creationId="{44713D8C-7D2A-8911-62EE-2CB201F599CA}"/>
          </ac:grpSpMkLst>
        </pc:grpChg>
        <pc:grpChg chg="mod topLvl">
          <ac:chgData name="JaimeLynne Bishop" userId="S::jaimelynne.bishop@marist.edu::be2bb966-170d-4e30-916e-5f4010723d51" providerId="AD" clId="Web-{AB8692E9-55C9-12EE-0E58-1909D719B6CB}" dt="2024-06-12T15:24:35.172" v="190" actId="1076"/>
          <ac:grpSpMkLst>
            <pc:docMk/>
            <pc:sldMk cId="3610579400" sldId="264"/>
            <ac:grpSpMk id="42" creationId="{9BE78EC2-2387-4D3A-9CAD-2A27506E5AE4}"/>
          </ac:grpSpMkLst>
        </pc:grpChg>
        <pc:grpChg chg="del">
          <ac:chgData name="JaimeLynne Bishop" userId="S::jaimelynne.bishop@marist.edu::be2bb966-170d-4e30-916e-5f4010723d51" providerId="AD" clId="Web-{AB8692E9-55C9-12EE-0E58-1909D719B6CB}" dt="2024-06-12T14:20:19.002" v="83"/>
          <ac:grpSpMkLst>
            <pc:docMk/>
            <pc:sldMk cId="3610579400" sldId="264"/>
            <ac:grpSpMk id="45" creationId="{012328ED-B6F2-47D0-A6E1-73EC8F62F659}"/>
          </ac:grpSpMkLst>
        </pc:grpChg>
        <pc:graphicFrameChg chg="add del mod modGraphic">
          <ac:chgData name="JaimeLynne Bishop" userId="S::jaimelynne.bishop@marist.edu::be2bb966-170d-4e30-916e-5f4010723d51" providerId="AD" clId="Web-{AB8692E9-55C9-12EE-0E58-1909D719B6CB}" dt="2024-06-12T14:25:36.336" v="103"/>
          <ac:graphicFrameMkLst>
            <pc:docMk/>
            <pc:sldMk cId="3610579400" sldId="264"/>
            <ac:graphicFrameMk id="7" creationId="{552B2536-2DD3-F9A9-080A-CD3BE5E225E4}"/>
          </ac:graphicFrameMkLst>
        </pc:graphicFrameChg>
        <pc:picChg chg="add mod">
          <ac:chgData name="JaimeLynne Bishop" userId="S::jaimelynne.bishop@marist.edu::be2bb966-170d-4e30-916e-5f4010723d51" providerId="AD" clId="Web-{AB8692E9-55C9-12EE-0E58-1909D719B6CB}" dt="2024-06-12T14:29:11.981" v="154" actId="14100"/>
          <ac:picMkLst>
            <pc:docMk/>
            <pc:sldMk cId="3610579400" sldId="264"/>
            <ac:picMk id="2" creationId="{34EB234F-262F-23BF-A0A3-6F69E8F08183}"/>
          </ac:picMkLst>
        </pc:picChg>
        <pc:picChg chg="add mod">
          <ac:chgData name="JaimeLynne Bishop" userId="S::jaimelynne.bishop@marist.edu::be2bb966-170d-4e30-916e-5f4010723d51" providerId="AD" clId="Web-{AB8692E9-55C9-12EE-0E58-1909D719B6CB}" dt="2024-06-12T14:24:00.240" v="96" actId="1076"/>
          <ac:picMkLst>
            <pc:docMk/>
            <pc:sldMk cId="3610579400" sldId="264"/>
            <ac:picMk id="3" creationId="{18C81770-F3A3-D161-14B1-9E5CAE62E50C}"/>
          </ac:picMkLst>
        </pc:picChg>
        <pc:picChg chg="del topLvl">
          <ac:chgData name="JaimeLynne Bishop" userId="S::jaimelynne.bishop@marist.edu::be2bb966-170d-4e30-916e-5f4010723d51" providerId="AD" clId="Web-{AB8692E9-55C9-12EE-0E58-1909D719B6CB}" dt="2024-06-12T14:23:39.927" v="91"/>
          <ac:picMkLst>
            <pc:docMk/>
            <pc:sldMk cId="3610579400" sldId="264"/>
            <ac:picMk id="4" creationId="{6EAC4E8F-EE48-941A-B26A-24876ADD8DDF}"/>
          </ac:picMkLst>
        </pc:picChg>
        <pc:picChg chg="add del mod">
          <ac:chgData name="JaimeLynne Bishop" userId="S::jaimelynne.bishop@marist.edu::be2bb966-170d-4e30-916e-5f4010723d51" providerId="AD" clId="Web-{AB8692E9-55C9-12EE-0E58-1909D719B6CB}" dt="2024-06-12T14:24:46.647" v="101"/>
          <ac:picMkLst>
            <pc:docMk/>
            <pc:sldMk cId="3610579400" sldId="264"/>
            <ac:picMk id="6" creationId="{110C2C7D-75AF-EECA-5B68-058821CCEDBA}"/>
          </ac:picMkLst>
        </pc:picChg>
      </pc:sldChg>
      <pc:sldChg chg="modTransition">
        <pc:chgData name="JaimeLynne Bishop" userId="S::jaimelynne.bishop@marist.edu::be2bb966-170d-4e30-916e-5f4010723d51" providerId="AD" clId="Web-{AB8692E9-55C9-12EE-0E58-1909D719B6CB}" dt="2024-06-12T14:15:49.684" v="14"/>
        <pc:sldMkLst>
          <pc:docMk/>
          <pc:sldMk cId="2566261628" sldId="307"/>
        </pc:sldMkLst>
      </pc:sldChg>
      <pc:sldChg chg="addSp modSp mod modTransition setBg">
        <pc:chgData name="JaimeLynne Bishop" userId="S::jaimelynne.bishop@marist.edu::be2bb966-170d-4e30-916e-5f4010723d51" providerId="AD" clId="Web-{AB8692E9-55C9-12EE-0E58-1909D719B6CB}" dt="2024-06-12T14:13:03.150" v="1"/>
        <pc:sldMkLst>
          <pc:docMk/>
          <pc:sldMk cId="331515118" sldId="308"/>
        </pc:sldMkLst>
        <pc:spChg chg="mod">
          <ac:chgData name="JaimeLynne Bishop" userId="S::jaimelynne.bishop@marist.edu::be2bb966-170d-4e30-916e-5f4010723d51" providerId="AD" clId="Web-{AB8692E9-55C9-12EE-0E58-1909D719B6CB}" dt="2024-06-12T14:12:55.025" v="0"/>
          <ac:spMkLst>
            <pc:docMk/>
            <pc:sldMk cId="331515118" sldId="308"/>
            <ac:spMk id="3" creationId="{FF12EF2B-61F6-1F4D-822C-FC89FA901FED}"/>
          </ac:spMkLst>
        </pc:spChg>
        <pc:spChg chg="mod">
          <ac:chgData name="JaimeLynne Bishop" userId="S::jaimelynne.bishop@marist.edu::be2bb966-170d-4e30-916e-5f4010723d51" providerId="AD" clId="Web-{AB8692E9-55C9-12EE-0E58-1909D719B6CB}" dt="2024-06-12T14:12:55.025" v="0"/>
          <ac:spMkLst>
            <pc:docMk/>
            <pc:sldMk cId="331515118" sldId="308"/>
            <ac:spMk id="5" creationId="{0C8BB8AA-3F89-304D-9B2C-27714A9DD657}"/>
          </ac:spMkLst>
        </pc:spChg>
        <pc:spChg chg="add">
          <ac:chgData name="JaimeLynne Bishop" userId="S::jaimelynne.bishop@marist.edu::be2bb966-170d-4e30-916e-5f4010723d51" providerId="AD" clId="Web-{AB8692E9-55C9-12EE-0E58-1909D719B6CB}" dt="2024-06-12T14:12:55.025" v="0"/>
          <ac:spMkLst>
            <pc:docMk/>
            <pc:sldMk cId="331515118" sldId="308"/>
            <ac:spMk id="22" creationId="{C4879EFC-8E62-4E00-973C-C45EE9EC676D}"/>
          </ac:spMkLst>
        </pc:spChg>
        <pc:spChg chg="add">
          <ac:chgData name="JaimeLynne Bishop" userId="S::jaimelynne.bishop@marist.edu::be2bb966-170d-4e30-916e-5f4010723d51" providerId="AD" clId="Web-{AB8692E9-55C9-12EE-0E58-1909D719B6CB}" dt="2024-06-12T14:12:55.025" v="0"/>
          <ac:spMkLst>
            <pc:docMk/>
            <pc:sldMk cId="331515118" sldId="308"/>
            <ac:spMk id="24" creationId="{D6A9C53F-5F90-40A5-8C85-5412D39C8C68}"/>
          </ac:spMkLst>
        </pc:spChg>
        <pc:graphicFrameChg chg="mod ord modGraphic">
          <ac:chgData name="JaimeLynne Bishop" userId="S::jaimelynne.bishop@marist.edu::be2bb966-170d-4e30-916e-5f4010723d51" providerId="AD" clId="Web-{AB8692E9-55C9-12EE-0E58-1909D719B6CB}" dt="2024-06-12T14:12:55.025" v="0"/>
          <ac:graphicFrameMkLst>
            <pc:docMk/>
            <pc:sldMk cId="331515118" sldId="308"/>
            <ac:graphicFrameMk id="6" creationId="{7400D14F-8784-D945-B60C-D58376A640FE}"/>
          </ac:graphicFrameMkLst>
        </pc:graphicFrameChg>
        <pc:picChg chg="mod ord">
          <ac:chgData name="JaimeLynne Bishop" userId="S::jaimelynne.bishop@marist.edu::be2bb966-170d-4e30-916e-5f4010723d51" providerId="AD" clId="Web-{AB8692E9-55C9-12EE-0E58-1909D719B6CB}" dt="2024-06-12T14:12:55.025" v="0"/>
          <ac:picMkLst>
            <pc:docMk/>
            <pc:sldMk cId="331515118" sldId="308"/>
            <ac:picMk id="17" creationId="{595AB1AE-2227-4784-AED9-23B5B905FF57}"/>
          </ac:picMkLst>
        </pc:picChg>
      </pc:sldChg>
      <pc:sldChg chg="addSp delSp modSp mod ord modTransition setBg">
        <pc:chgData name="JaimeLynne Bishop" userId="S::jaimelynne.bishop@marist.edu::be2bb966-170d-4e30-916e-5f4010723d51" providerId="AD" clId="Web-{AB8692E9-55C9-12EE-0E58-1909D719B6CB}" dt="2024-06-12T14:16:46.966" v="17" actId="20577"/>
        <pc:sldMkLst>
          <pc:docMk/>
          <pc:sldMk cId="357157359" sldId="309"/>
        </pc:sldMkLst>
        <pc:spChg chg="mod">
          <ac:chgData name="JaimeLynne Bishop" userId="S::jaimelynne.bishop@marist.edu::be2bb966-170d-4e30-916e-5f4010723d51" providerId="AD" clId="Web-{AB8692E9-55C9-12EE-0E58-1909D719B6CB}" dt="2024-06-12T14:16:46.966" v="17" actId="20577"/>
          <ac:spMkLst>
            <pc:docMk/>
            <pc:sldMk cId="357157359" sldId="309"/>
            <ac:spMk id="3" creationId="{FF12EF2B-61F6-1F4D-822C-FC89FA901FED}"/>
          </ac:spMkLst>
        </pc:spChg>
        <pc:spChg chg="mod">
          <ac:chgData name="JaimeLynne Bishop" userId="S::jaimelynne.bishop@marist.edu::be2bb966-170d-4e30-916e-5f4010723d51" providerId="AD" clId="Web-{AB8692E9-55C9-12EE-0E58-1909D719B6CB}" dt="2024-06-12T14:13:08.009" v="2"/>
          <ac:spMkLst>
            <pc:docMk/>
            <pc:sldMk cId="357157359" sldId="309"/>
            <ac:spMk id="5" creationId="{0C8BB8AA-3F89-304D-9B2C-27714A9DD657}"/>
          </ac:spMkLst>
        </pc:spChg>
        <pc:spChg chg="add">
          <ac:chgData name="JaimeLynne Bishop" userId="S::jaimelynne.bishop@marist.edu::be2bb966-170d-4e30-916e-5f4010723d51" providerId="AD" clId="Web-{AB8692E9-55C9-12EE-0E58-1909D719B6CB}" dt="2024-06-12T14:13:08.009" v="2"/>
          <ac:spMkLst>
            <pc:docMk/>
            <pc:sldMk cId="357157359" sldId="309"/>
            <ac:spMk id="25" creationId="{C4879EFC-8E62-4E00-973C-C45EE9EC676D}"/>
          </ac:spMkLst>
        </pc:spChg>
        <pc:spChg chg="add">
          <ac:chgData name="JaimeLynne Bishop" userId="S::jaimelynne.bishop@marist.edu::be2bb966-170d-4e30-916e-5f4010723d51" providerId="AD" clId="Web-{AB8692E9-55C9-12EE-0E58-1909D719B6CB}" dt="2024-06-12T14:13:08.009" v="2"/>
          <ac:spMkLst>
            <pc:docMk/>
            <pc:sldMk cId="357157359" sldId="309"/>
            <ac:spMk id="27" creationId="{D6A9C53F-5F90-40A5-8C85-5412D39C8C68}"/>
          </ac:spMkLst>
        </pc:spChg>
        <pc:graphicFrameChg chg="mod ord modGraphic">
          <ac:chgData name="JaimeLynne Bishop" userId="S::jaimelynne.bishop@marist.edu::be2bb966-170d-4e30-916e-5f4010723d51" providerId="AD" clId="Web-{AB8692E9-55C9-12EE-0E58-1909D719B6CB}" dt="2024-06-12T14:13:08.009" v="2"/>
          <ac:graphicFrameMkLst>
            <pc:docMk/>
            <pc:sldMk cId="357157359" sldId="309"/>
            <ac:graphicFrameMk id="6" creationId="{7400D14F-8784-D945-B60C-D58376A640FE}"/>
          </ac:graphicFrameMkLst>
        </pc:graphicFrameChg>
        <pc:picChg chg="add del mod">
          <ac:chgData name="JaimeLynne Bishop" userId="S::jaimelynne.bishop@marist.edu::be2bb966-170d-4e30-916e-5f4010723d51" providerId="AD" clId="Web-{AB8692E9-55C9-12EE-0E58-1909D719B6CB}" dt="2024-06-12T14:16:42.826" v="16"/>
          <ac:picMkLst>
            <pc:docMk/>
            <pc:sldMk cId="357157359" sldId="309"/>
            <ac:picMk id="4" creationId="{5A5F64A2-7233-481C-3B67-F8981F876AEF}"/>
          </ac:picMkLst>
        </pc:picChg>
        <pc:picChg chg="mod ord">
          <ac:chgData name="JaimeLynne Bishop" userId="S::jaimelynne.bishop@marist.edu::be2bb966-170d-4e30-916e-5f4010723d51" providerId="AD" clId="Web-{AB8692E9-55C9-12EE-0E58-1909D719B6CB}" dt="2024-06-12T14:13:08.009" v="2"/>
          <ac:picMkLst>
            <pc:docMk/>
            <pc:sldMk cId="357157359" sldId="309"/>
            <ac:picMk id="20" creationId="{6F7DBED2-DC39-4C89-87DC-C00DDDEBEB62}"/>
          </ac:picMkLst>
        </pc:picChg>
      </pc:sldChg>
      <pc:sldChg chg="del">
        <pc:chgData name="JaimeLynne Bishop" userId="S::jaimelynne.bishop@marist.edu::be2bb966-170d-4e30-916e-5f4010723d51" providerId="AD" clId="Web-{AB8692E9-55C9-12EE-0E58-1909D719B6CB}" dt="2024-06-12T14:14:29.058" v="13"/>
        <pc:sldMkLst>
          <pc:docMk/>
          <pc:sldMk cId="2388994588" sldId="310"/>
        </pc:sldMkLst>
      </pc:sldChg>
      <pc:sldChg chg="addSp modSp add del replId">
        <pc:chgData name="JaimeLynne Bishop" userId="S::jaimelynne.bishop@marist.edu::be2bb966-170d-4e30-916e-5f4010723d51" providerId="AD" clId="Web-{AB8692E9-55C9-12EE-0E58-1909D719B6CB}" dt="2024-06-12T14:30:29.982" v="172"/>
        <pc:sldMkLst>
          <pc:docMk/>
          <pc:sldMk cId="3021609473" sldId="311"/>
        </pc:sldMkLst>
        <pc:spChg chg="mod">
          <ac:chgData name="JaimeLynne Bishop" userId="S::jaimelynne.bishop@marist.edu::be2bb966-170d-4e30-916e-5f4010723d51" providerId="AD" clId="Web-{AB8692E9-55C9-12EE-0E58-1909D719B6CB}" dt="2024-06-12T14:16:53.201" v="18" actId="20577"/>
          <ac:spMkLst>
            <pc:docMk/>
            <pc:sldMk cId="3021609473" sldId="311"/>
            <ac:spMk id="3" creationId="{FF12EF2B-61F6-1F4D-822C-FC89FA901FED}"/>
          </ac:spMkLst>
        </pc:spChg>
        <pc:picChg chg="add mod">
          <ac:chgData name="JaimeLynne Bishop" userId="S::jaimelynne.bishop@marist.edu::be2bb966-170d-4e30-916e-5f4010723d51" providerId="AD" clId="Web-{AB8692E9-55C9-12EE-0E58-1909D719B6CB}" dt="2024-06-12T14:16:59.764" v="20" actId="1076"/>
          <ac:picMkLst>
            <pc:docMk/>
            <pc:sldMk cId="3021609473" sldId="311"/>
            <ac:picMk id="2" creationId="{74B3DFF5-5654-FD18-78DC-7076F29FA3EA}"/>
          </ac:picMkLst>
        </pc:picChg>
      </pc:sldChg>
      <pc:sldChg chg="add del replId">
        <pc:chgData name="JaimeLynne Bishop" userId="S::jaimelynne.bishop@marist.edu::be2bb966-170d-4e30-916e-5f4010723d51" providerId="AD" clId="Web-{AB8692E9-55C9-12EE-0E58-1909D719B6CB}" dt="2024-06-12T14:31:03.139" v="176"/>
        <pc:sldMkLst>
          <pc:docMk/>
          <pc:sldMk cId="201759632" sldId="312"/>
        </pc:sldMkLst>
      </pc:sldChg>
      <pc:sldChg chg="modSp add ord replId">
        <pc:chgData name="JaimeLynne Bishop" userId="S::jaimelynne.bishop@marist.edu::be2bb966-170d-4e30-916e-5f4010723d51" providerId="AD" clId="Web-{AB8692E9-55C9-12EE-0E58-1909D719B6CB}" dt="2024-06-12T14:29:55.669" v="168" actId="20577"/>
        <pc:sldMkLst>
          <pc:docMk/>
          <pc:sldMk cId="3143276366" sldId="313"/>
        </pc:sldMkLst>
        <pc:spChg chg="mod">
          <ac:chgData name="JaimeLynne Bishop" userId="S::jaimelynne.bishop@marist.edu::be2bb966-170d-4e30-916e-5f4010723d51" providerId="AD" clId="Web-{AB8692E9-55C9-12EE-0E58-1909D719B6CB}" dt="2024-06-12T14:29:55.669" v="168" actId="20577"/>
          <ac:spMkLst>
            <pc:docMk/>
            <pc:sldMk cId="3143276366" sldId="313"/>
            <ac:spMk id="3" creationId="{FF12EF2B-61F6-1F4D-822C-FC89FA901FED}"/>
          </ac:spMkLst>
        </pc:spChg>
      </pc:sldChg>
      <pc:sldChg chg="modSp add replId">
        <pc:chgData name="JaimeLynne Bishop" userId="S::jaimelynne.bishop@marist.edu::be2bb966-170d-4e30-916e-5f4010723d51" providerId="AD" clId="Web-{AB8692E9-55C9-12EE-0E58-1909D719B6CB}" dt="2024-06-12T14:30:05.372" v="171" actId="20577"/>
        <pc:sldMkLst>
          <pc:docMk/>
          <pc:sldMk cId="623069927" sldId="314"/>
        </pc:sldMkLst>
        <pc:spChg chg="mod">
          <ac:chgData name="JaimeLynne Bishop" userId="S::jaimelynne.bishop@marist.edu::be2bb966-170d-4e30-916e-5f4010723d51" providerId="AD" clId="Web-{AB8692E9-55C9-12EE-0E58-1909D719B6CB}" dt="2024-06-12T14:30:05.372" v="171" actId="20577"/>
          <ac:spMkLst>
            <pc:docMk/>
            <pc:sldMk cId="623069927" sldId="314"/>
            <ac:spMk id="3" creationId="{FF12EF2B-61F6-1F4D-822C-FC89FA901FED}"/>
          </ac:spMkLst>
        </pc:spChg>
      </pc:sldChg>
      <pc:sldChg chg="modSp add replId">
        <pc:chgData name="JaimeLynne Bishop" userId="S::jaimelynne.bishop@marist.edu::be2bb966-170d-4e30-916e-5f4010723d51" providerId="AD" clId="Web-{AB8692E9-55C9-12EE-0E58-1909D719B6CB}" dt="2024-06-12T14:29:39.841" v="161" actId="20577"/>
        <pc:sldMkLst>
          <pc:docMk/>
          <pc:sldMk cId="3231795853" sldId="315"/>
        </pc:sldMkLst>
        <pc:spChg chg="mod">
          <ac:chgData name="JaimeLynne Bishop" userId="S::jaimelynne.bishop@marist.edu::be2bb966-170d-4e30-916e-5f4010723d51" providerId="AD" clId="Web-{AB8692E9-55C9-12EE-0E58-1909D719B6CB}" dt="2024-06-12T14:29:39.841" v="161" actId="20577"/>
          <ac:spMkLst>
            <pc:docMk/>
            <pc:sldMk cId="3231795853" sldId="315"/>
            <ac:spMk id="3" creationId="{FF12EF2B-61F6-1F4D-822C-FC89FA901FED}"/>
          </ac:spMkLst>
        </pc:spChg>
      </pc:sldChg>
      <pc:sldChg chg="add del replId">
        <pc:chgData name="JaimeLynne Bishop" userId="S::jaimelynne.bishop@marist.edu::be2bb966-170d-4e30-916e-5f4010723d51" providerId="AD" clId="Web-{AB8692E9-55C9-12EE-0E58-1909D719B6CB}" dt="2024-06-12T14:31:01.655" v="174"/>
        <pc:sldMkLst>
          <pc:docMk/>
          <pc:sldMk cId="1361484843" sldId="316"/>
        </pc:sldMkLst>
      </pc:sldChg>
      <pc:sldChg chg="modSp add replId">
        <pc:chgData name="JaimeLynne Bishop" userId="S::jaimelynne.bishop@marist.edu::be2bb966-170d-4e30-916e-5f4010723d51" providerId="AD" clId="Web-{AB8692E9-55C9-12EE-0E58-1909D719B6CB}" dt="2024-06-12T14:31:12.374" v="182" actId="20577"/>
        <pc:sldMkLst>
          <pc:docMk/>
          <pc:sldMk cId="3731406248" sldId="316"/>
        </pc:sldMkLst>
        <pc:spChg chg="mod">
          <ac:chgData name="JaimeLynne Bishop" userId="S::jaimelynne.bishop@marist.edu::be2bb966-170d-4e30-916e-5f4010723d51" providerId="AD" clId="Web-{AB8692E9-55C9-12EE-0E58-1909D719B6CB}" dt="2024-06-12T14:31:12.374" v="182" actId="20577"/>
          <ac:spMkLst>
            <pc:docMk/>
            <pc:sldMk cId="3731406248" sldId="316"/>
            <ac:spMk id="3" creationId="{FF12EF2B-61F6-1F4D-822C-FC89FA901FED}"/>
          </ac:spMkLst>
        </pc:spChg>
      </pc:sldChg>
      <pc:sldChg chg="modSp add replId">
        <pc:chgData name="JaimeLynne Bishop" userId="S::jaimelynne.bishop@marist.edu::be2bb966-170d-4e30-916e-5f4010723d51" providerId="AD" clId="Web-{AB8692E9-55C9-12EE-0E58-1909D719B6CB}" dt="2024-06-12T14:31:24.358" v="188" actId="20577"/>
        <pc:sldMkLst>
          <pc:docMk/>
          <pc:sldMk cId="4135073282" sldId="317"/>
        </pc:sldMkLst>
        <pc:spChg chg="mod">
          <ac:chgData name="JaimeLynne Bishop" userId="S::jaimelynne.bishop@marist.edu::be2bb966-170d-4e30-916e-5f4010723d51" providerId="AD" clId="Web-{AB8692E9-55C9-12EE-0E58-1909D719B6CB}" dt="2024-06-12T14:31:24.358" v="188" actId="20577"/>
          <ac:spMkLst>
            <pc:docMk/>
            <pc:sldMk cId="4135073282" sldId="317"/>
            <ac:spMk id="3" creationId="{FF12EF2B-61F6-1F4D-822C-FC89FA901FED}"/>
          </ac:spMkLst>
        </pc:spChg>
      </pc:sldChg>
    </pc:docChg>
  </pc:docChgLst>
  <pc:docChgLst>
    <pc:chgData name="JaimeLynne Bishop" userId="S::jaimelynne.bishop@marist.edu::be2bb966-170d-4e30-916e-5f4010723d51" providerId="AD" clId="Web-{C3489242-15B8-1587-9D68-F6A51059959C}"/>
    <pc:docChg chg="delSld modSld">
      <pc:chgData name="JaimeLynne Bishop" userId="S::jaimelynne.bishop@marist.edu::be2bb966-170d-4e30-916e-5f4010723d51" providerId="AD" clId="Web-{C3489242-15B8-1587-9D68-F6A51059959C}" dt="2024-07-03T15:03:16.517" v="27"/>
      <pc:docMkLst>
        <pc:docMk/>
      </pc:docMkLst>
      <pc:sldChg chg="del">
        <pc:chgData name="JaimeLynne Bishop" userId="S::jaimelynne.bishop@marist.edu::be2bb966-170d-4e30-916e-5f4010723d51" providerId="AD" clId="Web-{C3489242-15B8-1587-9D68-F6A51059959C}" dt="2024-07-03T15:00:47.393" v="22"/>
        <pc:sldMkLst>
          <pc:docMk/>
          <pc:sldMk cId="850532350" sldId="271"/>
        </pc:sldMkLst>
      </pc:sldChg>
      <pc:sldChg chg="addSp delSp modSp">
        <pc:chgData name="JaimeLynne Bishop" userId="S::jaimelynne.bishop@marist.edu::be2bb966-170d-4e30-916e-5f4010723d51" providerId="AD" clId="Web-{C3489242-15B8-1587-9D68-F6A51059959C}" dt="2024-07-03T15:03:16.517" v="27"/>
        <pc:sldMkLst>
          <pc:docMk/>
          <pc:sldMk cId="1870001694" sldId="327"/>
        </pc:sldMkLst>
        <pc:spChg chg="mod">
          <ac:chgData name="JaimeLynne Bishop" userId="S::jaimelynne.bishop@marist.edu::be2bb966-170d-4e30-916e-5f4010723d51" providerId="AD" clId="Web-{C3489242-15B8-1587-9D68-F6A51059959C}" dt="2024-07-03T15:03:09.095" v="26" actId="1076"/>
          <ac:spMkLst>
            <pc:docMk/>
            <pc:sldMk cId="1870001694" sldId="327"/>
            <ac:spMk id="4" creationId="{47125BD5-C31E-A3ED-49EB-29E973AED348}"/>
          </ac:spMkLst>
        </pc:spChg>
        <pc:picChg chg="add mod ord">
          <ac:chgData name="JaimeLynne Bishop" userId="S::jaimelynne.bishop@marist.edu::be2bb966-170d-4e30-916e-5f4010723d51" providerId="AD" clId="Web-{C3489242-15B8-1587-9D68-F6A51059959C}" dt="2024-07-03T15:03:16.517" v="27"/>
          <ac:picMkLst>
            <pc:docMk/>
            <pc:sldMk cId="1870001694" sldId="327"/>
            <ac:picMk id="2" creationId="{5771ADD7-135C-1B5F-9F70-B7610BF94552}"/>
          </ac:picMkLst>
        </pc:picChg>
        <pc:picChg chg="del mod">
          <ac:chgData name="JaimeLynne Bishop" userId="S::jaimelynne.bishop@marist.edu::be2bb966-170d-4e30-916e-5f4010723d51" providerId="AD" clId="Web-{C3489242-15B8-1587-9D68-F6A51059959C}" dt="2024-07-03T14:59:36.315" v="12"/>
          <ac:picMkLst>
            <pc:docMk/>
            <pc:sldMk cId="1870001694" sldId="327"/>
            <ac:picMk id="3" creationId="{B7C6695F-20A1-46EB-4148-411DBF3880B0}"/>
          </ac:picMkLst>
        </pc:picChg>
      </pc:sldChg>
    </pc:docChg>
  </pc:docChgLst>
  <pc:docChgLst>
    <pc:chgData name="Dede Hourican" userId="S::dede.hourican@marist.edu::3af5384e-d9a2-4489-9c5d-c41b6c0bdc51" providerId="AD" clId="Web-{933D9F2B-84B6-C385-55A7-4DFA5424E756}"/>
    <pc:docChg chg="delSld modSld">
      <pc:chgData name="Dede Hourican" userId="S::dede.hourican@marist.edu::3af5384e-d9a2-4489-9c5d-c41b6c0bdc51" providerId="AD" clId="Web-{933D9F2B-84B6-C385-55A7-4DFA5424E756}" dt="2024-07-03T14:58:03.328" v="11"/>
      <pc:docMkLst>
        <pc:docMk/>
      </pc:docMkLst>
      <pc:sldChg chg="del">
        <pc:chgData name="Dede Hourican" userId="S::dede.hourican@marist.edu::3af5384e-d9a2-4489-9c5d-c41b6c0bdc51" providerId="AD" clId="Web-{933D9F2B-84B6-C385-55A7-4DFA5424E756}" dt="2024-07-03T14:58:03.328" v="11"/>
        <pc:sldMkLst>
          <pc:docMk/>
          <pc:sldMk cId="1319118992" sldId="319"/>
        </pc:sldMkLst>
      </pc:sldChg>
      <pc:sldChg chg="addSp delSp modSp">
        <pc:chgData name="Dede Hourican" userId="S::dede.hourican@marist.edu::3af5384e-d9a2-4489-9c5d-c41b6c0bdc51" providerId="AD" clId="Web-{933D9F2B-84B6-C385-55A7-4DFA5424E756}" dt="2024-07-03T14:57:49.343" v="10" actId="14100"/>
        <pc:sldMkLst>
          <pc:docMk/>
          <pc:sldMk cId="1870001694" sldId="327"/>
        </pc:sldMkLst>
        <pc:spChg chg="mod">
          <ac:chgData name="Dede Hourican" userId="S::dede.hourican@marist.edu::3af5384e-d9a2-4489-9c5d-c41b6c0bdc51" providerId="AD" clId="Web-{933D9F2B-84B6-C385-55A7-4DFA5424E756}" dt="2024-07-03T14:57:21.920" v="4" actId="1076"/>
          <ac:spMkLst>
            <pc:docMk/>
            <pc:sldMk cId="1870001694" sldId="327"/>
            <ac:spMk id="2" creationId="{667657CD-DCF6-3598-9E5B-9DEC2588F679}"/>
          </ac:spMkLst>
        </pc:spChg>
        <pc:picChg chg="add del mod">
          <ac:chgData name="Dede Hourican" userId="S::dede.hourican@marist.edu::3af5384e-d9a2-4489-9c5d-c41b6c0bdc51" providerId="AD" clId="Web-{933D9F2B-84B6-C385-55A7-4DFA5424E756}" dt="2024-07-03T14:57:49.343" v="10" actId="14100"/>
          <ac:picMkLst>
            <pc:docMk/>
            <pc:sldMk cId="1870001694" sldId="327"/>
            <ac:picMk id="3" creationId="{B7C6695F-20A1-46EB-4148-411DBF3880B0}"/>
          </ac:picMkLst>
        </pc:picChg>
      </pc:sldChg>
    </pc:docChg>
  </pc:docChgLst>
  <pc:docChgLst>
    <pc:chgData name="Dede Hourican" userId="3af5384e-d9a2-4489-9c5d-c41b6c0bdc51" providerId="ADAL" clId="{65CAF943-7B56-4BED-A7AD-7BB7C8F11337}"/>
    <pc:docChg chg="custSel modSld">
      <pc:chgData name="Dede Hourican" userId="3af5384e-d9a2-4489-9c5d-c41b6c0bdc51" providerId="ADAL" clId="{65CAF943-7B56-4BED-A7AD-7BB7C8F11337}" dt="2024-06-05T19:15:14.974" v="117" actId="20577"/>
      <pc:docMkLst>
        <pc:docMk/>
      </pc:docMkLst>
      <pc:sldChg chg="modSp mod">
        <pc:chgData name="Dede Hourican" userId="3af5384e-d9a2-4489-9c5d-c41b6c0bdc51" providerId="ADAL" clId="{65CAF943-7B56-4BED-A7AD-7BB7C8F11337}" dt="2024-06-05T19:14:20.392" v="81" actId="20577"/>
        <pc:sldMkLst>
          <pc:docMk/>
          <pc:sldMk cId="3585810894" sldId="256"/>
        </pc:sldMkLst>
        <pc:spChg chg="mod">
          <ac:chgData name="Dede Hourican" userId="3af5384e-d9a2-4489-9c5d-c41b6c0bdc51" providerId="ADAL" clId="{65CAF943-7B56-4BED-A7AD-7BB7C8F11337}" dt="2024-06-05T19:14:20.392" v="81" actId="20577"/>
          <ac:spMkLst>
            <pc:docMk/>
            <pc:sldMk cId="3585810894" sldId="256"/>
            <ac:spMk id="2" creationId="{90A7AC64-6189-9CCA-A338-4B8E6F3A0454}"/>
          </ac:spMkLst>
        </pc:spChg>
        <pc:spChg chg="mod">
          <ac:chgData name="Dede Hourican" userId="3af5384e-d9a2-4489-9c5d-c41b6c0bdc51" providerId="ADAL" clId="{65CAF943-7B56-4BED-A7AD-7BB7C8F11337}" dt="2024-06-05T19:14:12.894" v="78" actId="114"/>
          <ac:spMkLst>
            <pc:docMk/>
            <pc:sldMk cId="3585810894" sldId="256"/>
            <ac:spMk id="3" creationId="{75E6A827-F15A-7D12-238C-A8AF999BB4E7}"/>
          </ac:spMkLst>
        </pc:spChg>
      </pc:sldChg>
      <pc:sldChg chg="modSp mod">
        <pc:chgData name="Dede Hourican" userId="3af5384e-d9a2-4489-9c5d-c41b6c0bdc51" providerId="ADAL" clId="{65CAF943-7B56-4BED-A7AD-7BB7C8F11337}" dt="2024-06-05T19:14:37.387" v="107" actId="20577"/>
        <pc:sldMkLst>
          <pc:docMk/>
          <pc:sldMk cId="4230119353" sldId="257"/>
        </pc:sldMkLst>
        <pc:spChg chg="mod">
          <ac:chgData name="Dede Hourican" userId="3af5384e-d9a2-4489-9c5d-c41b6c0bdc51" providerId="ADAL" clId="{65CAF943-7B56-4BED-A7AD-7BB7C8F11337}" dt="2024-06-05T19:14:37.387" v="107" actId="20577"/>
          <ac:spMkLst>
            <pc:docMk/>
            <pc:sldMk cId="4230119353" sldId="257"/>
            <ac:spMk id="2" creationId="{0F2FDDFB-FB3B-3E5F-4B2E-5D544B644F10}"/>
          </ac:spMkLst>
        </pc:spChg>
      </pc:sldChg>
      <pc:sldChg chg="addSp modSp mod">
        <pc:chgData name="Dede Hourican" userId="3af5384e-d9a2-4489-9c5d-c41b6c0bdc51" providerId="ADAL" clId="{65CAF943-7B56-4BED-A7AD-7BB7C8F11337}" dt="2024-06-05T19:15:14.974" v="117" actId="20577"/>
        <pc:sldMkLst>
          <pc:docMk/>
          <pc:sldMk cId="680349649" sldId="258"/>
        </pc:sldMkLst>
        <pc:spChg chg="add mod">
          <ac:chgData name="Dede Hourican" userId="3af5384e-d9a2-4489-9c5d-c41b6c0bdc51" providerId="ADAL" clId="{65CAF943-7B56-4BED-A7AD-7BB7C8F11337}" dt="2024-06-05T19:15:14.974" v="117" actId="20577"/>
          <ac:spMkLst>
            <pc:docMk/>
            <pc:sldMk cId="680349649" sldId="258"/>
            <ac:spMk id="5" creationId="{571C9D15-335F-75DC-C26B-C2DA11776489}"/>
          </ac:spMkLst>
        </pc:spChg>
      </pc:sldChg>
    </pc:docChg>
  </pc:docChgLst>
  <pc:docChgLst>
    <pc:chgData name="Dede Hourican" userId="S::dede.hourican@marist.edu::3af5384e-d9a2-4489-9c5d-c41b6c0bdc51" providerId="AD" clId="Web-{C80DB6B2-6861-E441-079A-B98E89DDE2E0}"/>
    <pc:docChg chg="addSld modSld sldOrd">
      <pc:chgData name="Dede Hourican" userId="S::dede.hourican@marist.edu::3af5384e-d9a2-4489-9c5d-c41b6c0bdc51" providerId="AD" clId="Web-{C80DB6B2-6861-E441-079A-B98E89DDE2E0}" dt="2024-07-01T19:40:00.556" v="395" actId="1076"/>
      <pc:docMkLst>
        <pc:docMk/>
      </pc:docMkLst>
      <pc:sldChg chg="modSp">
        <pc:chgData name="Dede Hourican" userId="S::dede.hourican@marist.edu::3af5384e-d9a2-4489-9c5d-c41b6c0bdc51" providerId="AD" clId="Web-{C80DB6B2-6861-E441-079A-B98E89DDE2E0}" dt="2024-07-01T18:39:20.315" v="24" actId="20577"/>
        <pc:sldMkLst>
          <pc:docMk/>
          <pc:sldMk cId="3585810894" sldId="256"/>
        </pc:sldMkLst>
        <pc:spChg chg="mod">
          <ac:chgData name="Dede Hourican" userId="S::dede.hourican@marist.edu::3af5384e-d9a2-4489-9c5d-c41b6c0bdc51" providerId="AD" clId="Web-{C80DB6B2-6861-E441-079A-B98E89DDE2E0}" dt="2024-07-01T18:39:20.315" v="24" actId="20577"/>
          <ac:spMkLst>
            <pc:docMk/>
            <pc:sldMk cId="3585810894" sldId="256"/>
            <ac:spMk id="3" creationId="{75E6A827-F15A-7D12-238C-A8AF999BB4E7}"/>
          </ac:spMkLst>
        </pc:spChg>
      </pc:sldChg>
      <pc:sldChg chg="addSp delSp modSp mod setBg">
        <pc:chgData name="Dede Hourican" userId="S::dede.hourican@marist.edu::3af5384e-d9a2-4489-9c5d-c41b6c0bdc51" providerId="AD" clId="Web-{C80DB6B2-6861-E441-079A-B98E89DDE2E0}" dt="2024-07-01T18:39:12.596" v="23" actId="1076"/>
        <pc:sldMkLst>
          <pc:docMk/>
          <pc:sldMk cId="4230119353" sldId="257"/>
        </pc:sldMkLst>
        <pc:spChg chg="mod">
          <ac:chgData name="Dede Hourican" userId="S::dede.hourican@marist.edu::3af5384e-d9a2-4489-9c5d-c41b6c0bdc51" providerId="AD" clId="Web-{C80DB6B2-6861-E441-079A-B98E89DDE2E0}" dt="2024-07-01T18:37:53.960" v="14"/>
          <ac:spMkLst>
            <pc:docMk/>
            <pc:sldMk cId="4230119353" sldId="257"/>
            <ac:spMk id="2" creationId="{0F2FDDFB-FB3B-3E5F-4B2E-5D544B644F10}"/>
          </ac:spMkLst>
        </pc:spChg>
        <pc:spChg chg="add del">
          <ac:chgData name="Dede Hourican" userId="S::dede.hourican@marist.edu::3af5384e-d9a2-4489-9c5d-c41b6c0bdc51" providerId="AD" clId="Web-{C80DB6B2-6861-E441-079A-B98E89DDE2E0}" dt="2024-07-01T18:38:59.306" v="20"/>
          <ac:spMkLst>
            <pc:docMk/>
            <pc:sldMk cId="4230119353" sldId="257"/>
            <ac:spMk id="11" creationId="{C4879EFC-8E62-4E00-973C-C45EE9EC676D}"/>
          </ac:spMkLst>
        </pc:spChg>
        <pc:spChg chg="add del">
          <ac:chgData name="Dede Hourican" userId="S::dede.hourican@marist.edu::3af5384e-d9a2-4489-9c5d-c41b6c0bdc51" providerId="AD" clId="Web-{C80DB6B2-6861-E441-079A-B98E89DDE2E0}" dt="2024-07-01T18:38:59.306" v="20"/>
          <ac:spMkLst>
            <pc:docMk/>
            <pc:sldMk cId="4230119353" sldId="257"/>
            <ac:spMk id="13" creationId="{D6A9C53F-5F90-40A5-8C85-5412D39C8C68}"/>
          </ac:spMkLst>
        </pc:spChg>
        <pc:spChg chg="add">
          <ac:chgData name="Dede Hourican" userId="S::dede.hourican@marist.edu::3af5384e-d9a2-4489-9c5d-c41b6c0bdc51" providerId="AD" clId="Web-{C80DB6B2-6861-E441-079A-B98E89DDE2E0}" dt="2024-07-01T18:38:59.306" v="20"/>
          <ac:spMkLst>
            <pc:docMk/>
            <pc:sldMk cId="4230119353" sldId="257"/>
            <ac:spMk id="18" creationId="{C4879EFC-8E62-4E00-973C-C45EE9EC676D}"/>
          </ac:spMkLst>
        </pc:spChg>
        <pc:spChg chg="add">
          <ac:chgData name="Dede Hourican" userId="S::dede.hourican@marist.edu::3af5384e-d9a2-4489-9c5d-c41b6c0bdc51" providerId="AD" clId="Web-{C80DB6B2-6861-E441-079A-B98E89DDE2E0}" dt="2024-07-01T18:38:59.306" v="20"/>
          <ac:spMkLst>
            <pc:docMk/>
            <pc:sldMk cId="4230119353" sldId="257"/>
            <ac:spMk id="20" creationId="{D6A9C53F-5F90-40A5-8C85-5412D39C8C68}"/>
          </ac:spMkLst>
        </pc:spChg>
        <pc:picChg chg="add del mod">
          <ac:chgData name="Dede Hourican" userId="S::dede.hourican@marist.edu::3af5384e-d9a2-4489-9c5d-c41b6c0bdc51" providerId="AD" clId="Web-{C80DB6B2-6861-E441-079A-B98E89DDE2E0}" dt="2024-07-01T18:36:44.457" v="7"/>
          <ac:picMkLst>
            <pc:docMk/>
            <pc:sldMk cId="4230119353" sldId="257"/>
            <ac:picMk id="3" creationId="{3FC8C12D-3B4B-B2FD-F5B3-DD1C5D2C23C8}"/>
          </ac:picMkLst>
        </pc:picChg>
        <pc:picChg chg="add del mod">
          <ac:chgData name="Dede Hourican" userId="S::dede.hourican@marist.edu::3af5384e-d9a2-4489-9c5d-c41b6c0bdc51" providerId="AD" clId="Web-{C80DB6B2-6861-E441-079A-B98E89DDE2E0}" dt="2024-07-01T18:37:06.661" v="10"/>
          <ac:picMkLst>
            <pc:docMk/>
            <pc:sldMk cId="4230119353" sldId="257"/>
            <ac:picMk id="4" creationId="{D589D0F8-2CAD-837F-2D54-8E636EC0A046}"/>
          </ac:picMkLst>
        </pc:picChg>
        <pc:picChg chg="mod">
          <ac:chgData name="Dede Hourican" userId="S::dede.hourican@marist.edu::3af5384e-d9a2-4489-9c5d-c41b6c0bdc51" providerId="AD" clId="Web-{C80DB6B2-6861-E441-079A-B98E89DDE2E0}" dt="2024-07-01T18:39:12.596" v="23" actId="1076"/>
          <ac:picMkLst>
            <pc:docMk/>
            <pc:sldMk cId="4230119353" sldId="257"/>
            <ac:picMk id="5" creationId="{F77E0B37-7E24-D372-4D83-9B61CFBD3DED}"/>
          </ac:picMkLst>
        </pc:picChg>
        <pc:picChg chg="add mod">
          <ac:chgData name="Dede Hourican" userId="S::dede.hourican@marist.edu::3af5384e-d9a2-4489-9c5d-c41b6c0bdc51" providerId="AD" clId="Web-{C80DB6B2-6861-E441-079A-B98E89DDE2E0}" dt="2024-07-01T18:38:59.306" v="20"/>
          <ac:picMkLst>
            <pc:docMk/>
            <pc:sldMk cId="4230119353" sldId="257"/>
            <ac:picMk id="6" creationId="{E36C620E-E685-9BCF-E338-EF277C0CBC8F}"/>
          </ac:picMkLst>
        </pc:picChg>
      </pc:sldChg>
      <pc:sldChg chg="addSp delSp modSp mod setClrOvrMap">
        <pc:chgData name="Dede Hourican" userId="S::dede.hourican@marist.edu::3af5384e-d9a2-4489-9c5d-c41b6c0bdc51" providerId="AD" clId="Web-{C80DB6B2-6861-E441-079A-B98E89DDE2E0}" dt="2024-07-01T18:42:22.369" v="54" actId="1076"/>
        <pc:sldMkLst>
          <pc:docMk/>
          <pc:sldMk cId="2879819099" sldId="259"/>
        </pc:sldMkLst>
        <pc:spChg chg="mod ord">
          <ac:chgData name="Dede Hourican" userId="S::dede.hourican@marist.edu::3af5384e-d9a2-4489-9c5d-c41b6c0bdc51" providerId="AD" clId="Web-{C80DB6B2-6861-E441-079A-B98E89DDE2E0}" dt="2024-07-01T18:42:20.229" v="53" actId="1076"/>
          <ac:spMkLst>
            <pc:docMk/>
            <pc:sldMk cId="2879819099" sldId="259"/>
            <ac:spMk id="2" creationId="{AD67F8A4-AE44-6BAB-0812-796BE51191A5}"/>
          </ac:spMkLst>
        </pc:spChg>
        <pc:spChg chg="mod">
          <ac:chgData name="Dede Hourican" userId="S::dede.hourican@marist.edu::3af5384e-d9a2-4489-9c5d-c41b6c0bdc51" providerId="AD" clId="Web-{C80DB6B2-6861-E441-079A-B98E89DDE2E0}" dt="2024-07-01T18:41:18.210" v="39" actId="20577"/>
          <ac:spMkLst>
            <pc:docMk/>
            <pc:sldMk cId="2879819099" sldId="259"/>
            <ac:spMk id="3" creationId="{705C2374-EFB4-DA1C-99E2-BCAA092EB3AA}"/>
          </ac:spMkLst>
        </pc:spChg>
        <pc:spChg chg="add del">
          <ac:chgData name="Dede Hourican" userId="S::dede.hourican@marist.edu::3af5384e-d9a2-4489-9c5d-c41b6c0bdc51" providerId="AD" clId="Web-{C80DB6B2-6861-E441-079A-B98E89DDE2E0}" dt="2024-07-01T18:39:53.910" v="27"/>
          <ac:spMkLst>
            <pc:docMk/>
            <pc:sldMk cId="2879819099" sldId="259"/>
            <ac:spMk id="33" creationId="{E45CA849-654C-4173-AD99-B3A2528275F5}"/>
          </ac:spMkLst>
        </pc:spChg>
        <pc:spChg chg="add del">
          <ac:chgData name="Dede Hourican" userId="S::dede.hourican@marist.edu::3af5384e-d9a2-4489-9c5d-c41b6c0bdc51" providerId="AD" clId="Web-{C80DB6B2-6861-E441-079A-B98E89DDE2E0}" dt="2024-07-01T18:39:53.910" v="27"/>
          <ac:spMkLst>
            <pc:docMk/>
            <pc:sldMk cId="2879819099" sldId="259"/>
            <ac:spMk id="34" creationId="{3E23A947-2D45-4208-AE2B-64948C87A3EB}"/>
          </ac:spMkLst>
        </pc:spChg>
        <pc:spChg chg="add del">
          <ac:chgData name="Dede Hourican" userId="S::dede.hourican@marist.edu::3af5384e-d9a2-4489-9c5d-c41b6c0bdc51" providerId="AD" clId="Web-{C80DB6B2-6861-E441-079A-B98E89DDE2E0}" dt="2024-07-01T18:39:53.910" v="27"/>
          <ac:spMkLst>
            <pc:docMk/>
            <pc:sldMk cId="2879819099" sldId="259"/>
            <ac:spMk id="35" creationId="{E5BBB0F9-6A59-4D02-A9C7-A2D6516684CE}"/>
          </ac:spMkLst>
        </pc:spChg>
        <pc:spChg chg="add del">
          <ac:chgData name="Dede Hourican" userId="S::dede.hourican@marist.edu::3af5384e-d9a2-4489-9c5d-c41b6c0bdc51" providerId="AD" clId="Web-{C80DB6B2-6861-E441-079A-B98E89DDE2E0}" dt="2024-07-01T18:39:53.910" v="26"/>
          <ac:spMkLst>
            <pc:docMk/>
            <pc:sldMk cId="2879819099" sldId="259"/>
            <ac:spMk id="40" creationId="{F13C74B1-5B17-4795-BED0-7140497B445A}"/>
          </ac:spMkLst>
        </pc:spChg>
        <pc:spChg chg="add del">
          <ac:chgData name="Dede Hourican" userId="S::dede.hourican@marist.edu::3af5384e-d9a2-4489-9c5d-c41b6c0bdc51" providerId="AD" clId="Web-{C80DB6B2-6861-E441-079A-B98E89DDE2E0}" dt="2024-07-01T18:39:53.910" v="26"/>
          <ac:spMkLst>
            <pc:docMk/>
            <pc:sldMk cId="2879819099" sldId="259"/>
            <ac:spMk id="42" creationId="{D4974D33-8DC5-464E-8C6D-BE58F0669C17}"/>
          </ac:spMkLst>
        </pc:spChg>
        <pc:spChg chg="add del">
          <ac:chgData name="Dede Hourican" userId="S::dede.hourican@marist.edu::3af5384e-d9a2-4489-9c5d-c41b6c0bdc51" providerId="AD" clId="Web-{C80DB6B2-6861-E441-079A-B98E89DDE2E0}" dt="2024-07-01T18:40:19.849" v="33"/>
          <ac:spMkLst>
            <pc:docMk/>
            <pc:sldMk cId="2879819099" sldId="259"/>
            <ac:spMk id="44" creationId="{04812C46-200A-4DEB-A05E-3ED6C68C2387}"/>
          </ac:spMkLst>
        </pc:spChg>
        <pc:spChg chg="add del">
          <ac:chgData name="Dede Hourican" userId="S::dede.hourican@marist.edu::3af5384e-d9a2-4489-9c5d-c41b6c0bdc51" providerId="AD" clId="Web-{C80DB6B2-6861-E441-079A-B98E89DDE2E0}" dt="2024-07-01T18:40:19.849" v="33"/>
          <ac:spMkLst>
            <pc:docMk/>
            <pc:sldMk cId="2879819099" sldId="259"/>
            <ac:spMk id="45" creationId="{D1EA859B-E555-4109-94F3-6700E046E008}"/>
          </ac:spMkLst>
        </pc:spChg>
        <pc:spChg chg="add del">
          <ac:chgData name="Dede Hourican" userId="S::dede.hourican@marist.edu::3af5384e-d9a2-4489-9c5d-c41b6c0bdc51" providerId="AD" clId="Web-{C80DB6B2-6861-E441-079A-B98E89DDE2E0}" dt="2024-07-01T18:40:17.192" v="30"/>
          <ac:spMkLst>
            <pc:docMk/>
            <pc:sldMk cId="2879819099" sldId="259"/>
            <ac:spMk id="50" creationId="{04812C46-200A-4DEB-A05E-3ED6C68C2387}"/>
          </ac:spMkLst>
        </pc:spChg>
        <pc:spChg chg="add del">
          <ac:chgData name="Dede Hourican" userId="S::dede.hourican@marist.edu::3af5384e-d9a2-4489-9c5d-c41b6c0bdc51" providerId="AD" clId="Web-{C80DB6B2-6861-E441-079A-B98E89DDE2E0}" dt="2024-07-01T18:40:17.192" v="30"/>
          <ac:spMkLst>
            <pc:docMk/>
            <pc:sldMk cId="2879819099" sldId="259"/>
            <ac:spMk id="52" creationId="{D1EA859B-E555-4109-94F3-6700E046E008}"/>
          </ac:spMkLst>
        </pc:spChg>
        <pc:spChg chg="add del">
          <ac:chgData name="Dede Hourican" userId="S::dede.hourican@marist.edu::3af5384e-d9a2-4489-9c5d-c41b6c0bdc51" providerId="AD" clId="Web-{C80DB6B2-6861-E441-079A-B98E89DDE2E0}" dt="2024-07-01T18:40:19.677" v="32"/>
          <ac:spMkLst>
            <pc:docMk/>
            <pc:sldMk cId="2879819099" sldId="259"/>
            <ac:spMk id="54" creationId="{F13C74B1-5B17-4795-BED0-7140497B445A}"/>
          </ac:spMkLst>
        </pc:spChg>
        <pc:spChg chg="add del">
          <ac:chgData name="Dede Hourican" userId="S::dede.hourican@marist.edu::3af5384e-d9a2-4489-9c5d-c41b6c0bdc51" providerId="AD" clId="Web-{C80DB6B2-6861-E441-079A-B98E89DDE2E0}" dt="2024-07-01T18:40:19.677" v="32"/>
          <ac:spMkLst>
            <pc:docMk/>
            <pc:sldMk cId="2879819099" sldId="259"/>
            <ac:spMk id="55" creationId="{D4974D33-8DC5-464E-8C6D-BE58F0669C17}"/>
          </ac:spMkLst>
        </pc:spChg>
        <pc:spChg chg="add">
          <ac:chgData name="Dede Hourican" userId="S::dede.hourican@marist.edu::3af5384e-d9a2-4489-9c5d-c41b6c0bdc51" providerId="AD" clId="Web-{C80DB6B2-6861-E441-079A-B98E89DDE2E0}" dt="2024-07-01T18:40:19.849" v="33"/>
          <ac:spMkLst>
            <pc:docMk/>
            <pc:sldMk cId="2879819099" sldId="259"/>
            <ac:spMk id="57" creationId="{C5E6CFF1-2F42-4E10-9A97-F116F46F53FE}"/>
          </ac:spMkLst>
        </pc:spChg>
        <pc:picChg chg="mod ord">
          <ac:chgData name="Dede Hourican" userId="S::dede.hourican@marist.edu::3af5384e-d9a2-4489-9c5d-c41b6c0bdc51" providerId="AD" clId="Web-{C80DB6B2-6861-E441-079A-B98E89DDE2E0}" dt="2024-07-01T18:42:22.369" v="54" actId="1076"/>
          <ac:picMkLst>
            <pc:docMk/>
            <pc:sldMk cId="2879819099" sldId="259"/>
            <ac:picMk id="16" creationId="{99185F22-CAAA-22E3-DB75-C755BD18DC56}"/>
          </ac:picMkLst>
        </pc:picChg>
        <pc:cxnChg chg="add">
          <ac:chgData name="Dede Hourican" userId="S::dede.hourican@marist.edu::3af5384e-d9a2-4489-9c5d-c41b6c0bdc51" providerId="AD" clId="Web-{C80DB6B2-6861-E441-079A-B98E89DDE2E0}" dt="2024-07-01T18:40:19.849" v="33"/>
          <ac:cxnSpMkLst>
            <pc:docMk/>
            <pc:sldMk cId="2879819099" sldId="259"/>
            <ac:cxnSpMk id="58" creationId="{96A8629B-8289-498B-939B-1CA0C106182C}"/>
          </ac:cxnSpMkLst>
        </pc:cxnChg>
      </pc:sldChg>
      <pc:sldChg chg="modNotes">
        <pc:chgData name="Dede Hourican" userId="S::dede.hourican@marist.edu::3af5384e-d9a2-4489-9c5d-c41b6c0bdc51" providerId="AD" clId="Web-{C80DB6B2-6861-E441-079A-B98E89DDE2E0}" dt="2024-07-01T19:26:29.055" v="191"/>
        <pc:sldMkLst>
          <pc:docMk/>
          <pc:sldMk cId="3610579400" sldId="264"/>
        </pc:sldMkLst>
      </pc:sldChg>
      <pc:sldChg chg="modSp">
        <pc:chgData name="Dede Hourican" userId="S::dede.hourican@marist.edu::3af5384e-d9a2-4489-9c5d-c41b6c0bdc51" providerId="AD" clId="Web-{C80DB6B2-6861-E441-079A-B98E89DDE2E0}" dt="2024-07-01T19:38:17.818" v="387" actId="1076"/>
        <pc:sldMkLst>
          <pc:docMk/>
          <pc:sldMk cId="267988235" sldId="265"/>
        </pc:sldMkLst>
        <pc:spChg chg="mod">
          <ac:chgData name="Dede Hourican" userId="S::dede.hourican@marist.edu::3af5384e-d9a2-4489-9c5d-c41b6c0bdc51" providerId="AD" clId="Web-{C80DB6B2-6861-E441-079A-B98E89DDE2E0}" dt="2024-07-01T19:38:07.317" v="384" actId="20577"/>
          <ac:spMkLst>
            <pc:docMk/>
            <pc:sldMk cId="267988235" sldId="265"/>
            <ac:spMk id="15" creationId="{001181C0-CF60-423E-837F-F4EB8CEDDE04}"/>
          </ac:spMkLst>
        </pc:spChg>
        <pc:spChg chg="mod">
          <ac:chgData name="Dede Hourican" userId="S::dede.hourican@marist.edu::3af5384e-d9a2-4489-9c5d-c41b6c0bdc51" providerId="AD" clId="Web-{C80DB6B2-6861-E441-079A-B98E89DDE2E0}" dt="2024-07-01T18:46:26.817" v="71" actId="20577"/>
          <ac:spMkLst>
            <pc:docMk/>
            <pc:sldMk cId="267988235" sldId="265"/>
            <ac:spMk id="18" creationId="{B7DCDC61-A70B-43BA-A3BC-6F2EB8110427}"/>
          </ac:spMkLst>
        </pc:spChg>
        <pc:spChg chg="mod">
          <ac:chgData name="Dede Hourican" userId="S::dede.hourican@marist.edu::3af5384e-d9a2-4489-9c5d-c41b6c0bdc51" providerId="AD" clId="Web-{C80DB6B2-6861-E441-079A-B98E89DDE2E0}" dt="2024-07-01T18:46:10.066" v="70" actId="20577"/>
          <ac:spMkLst>
            <pc:docMk/>
            <pc:sldMk cId="267988235" sldId="265"/>
            <ac:spMk id="19" creationId="{2F2FEE86-EE06-4EA8-867E-A9C80AEBA748}"/>
          </ac:spMkLst>
        </pc:spChg>
        <pc:spChg chg="mod">
          <ac:chgData name="Dede Hourican" userId="S::dede.hourican@marist.edu::3af5384e-d9a2-4489-9c5d-c41b6c0bdc51" providerId="AD" clId="Web-{C80DB6B2-6861-E441-079A-B98E89DDE2E0}" dt="2024-07-01T19:38:17.818" v="387" actId="1076"/>
          <ac:spMkLst>
            <pc:docMk/>
            <pc:sldMk cId="267988235" sldId="265"/>
            <ac:spMk id="22" creationId="{08C719BB-AFC1-4224-A01B-EF060D82684E}"/>
          </ac:spMkLst>
        </pc:spChg>
        <pc:spChg chg="mod">
          <ac:chgData name="Dede Hourican" userId="S::dede.hourican@marist.edu::3af5384e-d9a2-4489-9c5d-c41b6c0bdc51" providerId="AD" clId="Web-{C80DB6B2-6861-E441-079A-B98E89DDE2E0}" dt="2024-07-01T18:46:41.958" v="83" actId="20577"/>
          <ac:spMkLst>
            <pc:docMk/>
            <pc:sldMk cId="267988235" sldId="265"/>
            <ac:spMk id="49" creationId="{9A61BB4C-96A2-4D00-9112-5BFC98F25CEE}"/>
          </ac:spMkLst>
        </pc:spChg>
        <pc:grpChg chg="mod">
          <ac:chgData name="Dede Hourican" userId="S::dede.hourican@marist.edu::3af5384e-d9a2-4489-9c5d-c41b6c0bdc51" providerId="AD" clId="Web-{C80DB6B2-6861-E441-079A-B98E89DDE2E0}" dt="2024-07-01T18:45:45.612" v="66" actId="1076"/>
          <ac:grpSpMkLst>
            <pc:docMk/>
            <pc:sldMk cId="267988235" sldId="265"/>
            <ac:grpSpMk id="2" creationId="{17F12DF0-6761-F27D-C161-6FD962669912}"/>
          </ac:grpSpMkLst>
        </pc:grpChg>
        <pc:grpChg chg="mod">
          <ac:chgData name="Dede Hourican" userId="S::dede.hourican@marist.edu::3af5384e-d9a2-4489-9c5d-c41b6c0bdc51" providerId="AD" clId="Web-{C80DB6B2-6861-E441-079A-B98E89DDE2E0}" dt="2024-07-01T19:38:13.427" v="386" actId="1076"/>
          <ac:grpSpMkLst>
            <pc:docMk/>
            <pc:sldMk cId="267988235" sldId="265"/>
            <ac:grpSpMk id="41" creationId="{897D3E2F-487F-4E91-A855-5F21A52081E1}"/>
          </ac:grpSpMkLst>
        </pc:grpChg>
      </pc:sldChg>
      <pc:sldChg chg="addSp modSp modNotes">
        <pc:chgData name="Dede Hourican" userId="S::dede.hourican@marist.edu::3af5384e-d9a2-4489-9c5d-c41b6c0bdc51" providerId="AD" clId="Web-{C80DB6B2-6861-E441-079A-B98E89DDE2E0}" dt="2024-07-01T19:25:15.442" v="165" actId="14100"/>
        <pc:sldMkLst>
          <pc:docMk/>
          <pc:sldMk cId="3820316301" sldId="273"/>
        </pc:sldMkLst>
        <pc:spChg chg="add mod">
          <ac:chgData name="Dede Hourican" userId="S::dede.hourican@marist.edu::3af5384e-d9a2-4489-9c5d-c41b6c0bdc51" providerId="AD" clId="Web-{C80DB6B2-6861-E441-079A-B98E89DDE2E0}" dt="2024-07-01T18:50:01.435" v="123" actId="20577"/>
          <ac:spMkLst>
            <pc:docMk/>
            <pc:sldMk cId="3820316301" sldId="273"/>
            <ac:spMk id="3" creationId="{3AD60AC9-8C20-168A-0DD7-4D49DC1D02CA}"/>
          </ac:spMkLst>
        </pc:spChg>
        <pc:spChg chg="mod">
          <ac:chgData name="Dede Hourican" userId="S::dede.hourican@marist.edu::3af5384e-d9a2-4489-9c5d-c41b6c0bdc51" providerId="AD" clId="Web-{C80DB6B2-6861-E441-079A-B98E89DDE2E0}" dt="2024-07-01T18:48:39.056" v="101" actId="1076"/>
          <ac:spMkLst>
            <pc:docMk/>
            <pc:sldMk cId="3820316301" sldId="273"/>
            <ac:spMk id="14" creationId="{B84F05E5-66E5-451A-922E-237FDE35085A}"/>
          </ac:spMkLst>
        </pc:spChg>
        <pc:spChg chg="mod">
          <ac:chgData name="Dede Hourican" userId="S::dede.hourican@marist.edu::3af5384e-d9a2-4489-9c5d-c41b6c0bdc51" providerId="AD" clId="Web-{C80DB6B2-6861-E441-079A-B98E89DDE2E0}" dt="2024-07-01T18:48:50.432" v="105" actId="1076"/>
          <ac:spMkLst>
            <pc:docMk/>
            <pc:sldMk cId="3820316301" sldId="273"/>
            <ac:spMk id="24" creationId="{DBD428FF-BA9C-4CEB-97BF-A5BFFD1D3087}"/>
          </ac:spMkLst>
        </pc:spChg>
        <pc:spChg chg="mod">
          <ac:chgData name="Dede Hourican" userId="S::dede.hourican@marist.edu::3af5384e-d9a2-4489-9c5d-c41b6c0bdc51" providerId="AD" clId="Web-{C80DB6B2-6861-E441-079A-B98E89DDE2E0}" dt="2024-07-01T19:25:15.442" v="165" actId="14100"/>
          <ac:spMkLst>
            <pc:docMk/>
            <pc:sldMk cId="3820316301" sldId="273"/>
            <ac:spMk id="25" creationId="{1393DC10-458C-456B-9079-D3D9EC5B3FA8}"/>
          </ac:spMkLst>
        </pc:spChg>
        <pc:spChg chg="mod">
          <ac:chgData name="Dede Hourican" userId="S::dede.hourican@marist.edu::3af5384e-d9a2-4489-9c5d-c41b6c0bdc51" providerId="AD" clId="Web-{C80DB6B2-6861-E441-079A-B98E89DDE2E0}" dt="2024-07-01T18:49:07.761" v="108" actId="1076"/>
          <ac:spMkLst>
            <pc:docMk/>
            <pc:sldMk cId="3820316301" sldId="273"/>
            <ac:spMk id="28" creationId="{64E0B3B8-DB6A-42A7-A855-D3EF1097FD4A}"/>
          </ac:spMkLst>
        </pc:spChg>
        <pc:grpChg chg="mod">
          <ac:chgData name="Dede Hourican" userId="S::dede.hourican@marist.edu::3af5384e-d9a2-4489-9c5d-c41b6c0bdc51" providerId="AD" clId="Web-{C80DB6B2-6861-E441-079A-B98E89DDE2E0}" dt="2024-07-01T18:50:10.201" v="125" actId="1076"/>
          <ac:grpSpMkLst>
            <pc:docMk/>
            <pc:sldMk cId="3820316301" sldId="273"/>
            <ac:grpSpMk id="17" creationId="{DAD3B430-AD2F-9C03-0EDC-893EBE70F5F5}"/>
          </ac:grpSpMkLst>
        </pc:grpChg>
        <pc:grpChg chg="mod">
          <ac:chgData name="Dede Hourican" userId="S::dede.hourican@marist.edu::3af5384e-d9a2-4489-9c5d-c41b6c0bdc51" providerId="AD" clId="Web-{C80DB6B2-6861-E441-079A-B98E89DDE2E0}" dt="2024-07-01T18:49:19.152" v="110" actId="1076"/>
          <ac:grpSpMkLst>
            <pc:docMk/>
            <pc:sldMk cId="3820316301" sldId="273"/>
            <ac:grpSpMk id="27" creationId="{2C3253D4-3A8F-4EFB-ACE9-1412C9652772}"/>
          </ac:grpSpMkLst>
        </pc:grpChg>
        <pc:grpChg chg="mod">
          <ac:chgData name="Dede Hourican" userId="S::dede.hourican@marist.edu::3af5384e-d9a2-4489-9c5d-c41b6c0bdc51" providerId="AD" clId="Web-{C80DB6B2-6861-E441-079A-B98E89DDE2E0}" dt="2024-07-01T18:50:16.170" v="126" actId="1076"/>
          <ac:grpSpMkLst>
            <pc:docMk/>
            <pc:sldMk cId="3820316301" sldId="273"/>
            <ac:grpSpMk id="39" creationId="{46775051-3FD2-4DE4-AC5E-12046C8F07C3}"/>
          </ac:grpSpMkLst>
        </pc:grpChg>
      </pc:sldChg>
      <pc:sldChg chg="modSp">
        <pc:chgData name="Dede Hourican" userId="S::dede.hourican@marist.edu::3af5384e-d9a2-4489-9c5d-c41b6c0bdc51" providerId="AD" clId="Web-{C80DB6B2-6861-E441-079A-B98E89DDE2E0}" dt="2024-07-01T18:42:45.355" v="55"/>
        <pc:sldMkLst>
          <pc:docMk/>
          <pc:sldMk cId="3995997174" sldId="305"/>
        </pc:sldMkLst>
        <pc:picChg chg="mod">
          <ac:chgData name="Dede Hourican" userId="S::dede.hourican@marist.edu::3af5384e-d9a2-4489-9c5d-c41b6c0bdc51" providerId="AD" clId="Web-{C80DB6B2-6861-E441-079A-B98E89DDE2E0}" dt="2024-07-01T18:42:45.355" v="55"/>
          <ac:picMkLst>
            <pc:docMk/>
            <pc:sldMk cId="3995997174" sldId="305"/>
            <ac:picMk id="7" creationId="{BD0D0C3D-2933-B6ED-C669-96911C583E56}"/>
          </ac:picMkLst>
        </pc:picChg>
      </pc:sldChg>
      <pc:sldChg chg="addSp modSp">
        <pc:chgData name="Dede Hourican" userId="S::dede.hourican@marist.edu::3af5384e-d9a2-4489-9c5d-c41b6c0bdc51" providerId="AD" clId="Web-{C80DB6B2-6861-E441-079A-B98E89DDE2E0}" dt="2024-07-01T19:40:00.556" v="395" actId="1076"/>
        <pc:sldMkLst>
          <pc:docMk/>
          <pc:sldMk cId="3231795853" sldId="315"/>
        </pc:sldMkLst>
        <pc:spChg chg="add">
          <ac:chgData name="Dede Hourican" userId="S::dede.hourican@marist.edu::3af5384e-d9a2-4489-9c5d-c41b6c0bdc51" providerId="AD" clId="Web-{C80DB6B2-6861-E441-079A-B98E89DDE2E0}" dt="2024-07-01T19:39:33.696" v="389"/>
          <ac:spMkLst>
            <pc:docMk/>
            <pc:sldMk cId="3231795853" sldId="315"/>
            <ac:spMk id="4" creationId="{6706AE31-2AF6-1B55-9A82-457B85950FFC}"/>
          </ac:spMkLst>
        </pc:spChg>
        <pc:grpChg chg="add mod">
          <ac:chgData name="Dede Hourican" userId="S::dede.hourican@marist.edu::3af5384e-d9a2-4489-9c5d-c41b6c0bdc51" providerId="AD" clId="Web-{C80DB6B2-6861-E441-079A-B98E89DDE2E0}" dt="2024-07-01T19:40:00.556" v="395" actId="1076"/>
          <ac:grpSpMkLst>
            <pc:docMk/>
            <pc:sldMk cId="3231795853" sldId="315"/>
            <ac:grpSpMk id="18" creationId="{4FB1A9CA-8E09-7C88-6548-6C63AA65CC14}"/>
          </ac:grpSpMkLst>
        </pc:grpChg>
        <pc:picChg chg="add">
          <ac:chgData name="Dede Hourican" userId="S::dede.hourican@marist.edu::3af5384e-d9a2-4489-9c5d-c41b6c0bdc51" providerId="AD" clId="Web-{C80DB6B2-6861-E441-079A-B98E89DDE2E0}" dt="2024-07-01T19:39:33.727" v="390"/>
          <ac:picMkLst>
            <pc:docMk/>
            <pc:sldMk cId="3231795853" sldId="315"/>
            <ac:picMk id="8" creationId="{E961FB6F-3E38-250E-9E9C-7317CFAD5D3D}"/>
          </ac:picMkLst>
        </pc:picChg>
        <pc:picChg chg="add">
          <ac:chgData name="Dede Hourican" userId="S::dede.hourican@marist.edu::3af5384e-d9a2-4489-9c5d-c41b6c0bdc51" providerId="AD" clId="Web-{C80DB6B2-6861-E441-079A-B98E89DDE2E0}" dt="2024-07-01T19:39:33.774" v="391"/>
          <ac:picMkLst>
            <pc:docMk/>
            <pc:sldMk cId="3231795853" sldId="315"/>
            <ac:picMk id="10" creationId="{43FA206D-BB2B-C7FE-5B04-A680C6C24ECE}"/>
          </ac:picMkLst>
        </pc:picChg>
        <pc:picChg chg="add">
          <ac:chgData name="Dede Hourican" userId="S::dede.hourican@marist.edu::3af5384e-d9a2-4489-9c5d-c41b6c0bdc51" providerId="AD" clId="Web-{C80DB6B2-6861-E441-079A-B98E89DDE2E0}" dt="2024-07-01T19:39:33.805" v="392"/>
          <ac:picMkLst>
            <pc:docMk/>
            <pc:sldMk cId="3231795853" sldId="315"/>
            <ac:picMk id="12" creationId="{034F6694-2E33-A650-CE43-A481C4A5D0E3}"/>
          </ac:picMkLst>
        </pc:picChg>
      </pc:sldChg>
      <pc:sldChg chg="addSp delSp modSp add ord replId">
        <pc:chgData name="Dede Hourican" userId="S::dede.hourican@marist.edu::3af5384e-d9a2-4489-9c5d-c41b6c0bdc51" providerId="AD" clId="Web-{C80DB6B2-6861-E441-079A-B98E89DDE2E0}" dt="2024-07-01T19:38:47.475" v="388"/>
        <pc:sldMkLst>
          <pc:docMk/>
          <pc:sldMk cId="2214182612" sldId="318"/>
        </pc:sldMkLst>
        <pc:spChg chg="mod">
          <ac:chgData name="Dede Hourican" userId="S::dede.hourican@marist.edu::3af5384e-d9a2-4489-9c5d-c41b6c0bdc51" providerId="AD" clId="Web-{C80DB6B2-6861-E441-079A-B98E89DDE2E0}" dt="2024-07-01T19:35:23.811" v="333" actId="1076"/>
          <ac:spMkLst>
            <pc:docMk/>
            <pc:sldMk cId="2214182612" sldId="318"/>
            <ac:spMk id="3" creationId="{3AD60AC9-8C20-168A-0DD7-4D49DC1D02CA}"/>
          </ac:spMkLst>
        </pc:spChg>
        <pc:spChg chg="add mod">
          <ac:chgData name="Dede Hourican" userId="S::dede.hourican@marist.edu::3af5384e-d9a2-4489-9c5d-c41b6c0bdc51" providerId="AD" clId="Web-{C80DB6B2-6861-E441-079A-B98E89DDE2E0}" dt="2024-07-01T19:37:10.565" v="381" actId="20577"/>
          <ac:spMkLst>
            <pc:docMk/>
            <pc:sldMk cId="2214182612" sldId="318"/>
            <ac:spMk id="4" creationId="{459F8FCE-654D-1382-DC52-949A705E9156}"/>
          </ac:spMkLst>
        </pc:spChg>
        <pc:spChg chg="mod">
          <ac:chgData name="Dede Hourican" userId="S::dede.hourican@marist.edu::3af5384e-d9a2-4489-9c5d-c41b6c0bdc51" providerId="AD" clId="Web-{C80DB6B2-6861-E441-079A-B98E89DDE2E0}" dt="2024-07-01T19:32:27.085" v="228" actId="20577"/>
          <ac:spMkLst>
            <pc:docMk/>
            <pc:sldMk cId="2214182612" sldId="318"/>
            <ac:spMk id="14" creationId="{B84F05E5-66E5-451A-922E-237FDE35085A}"/>
          </ac:spMkLst>
        </pc:spChg>
        <pc:spChg chg="mod topLvl">
          <ac:chgData name="Dede Hourican" userId="S::dede.hourican@marist.edu::3af5384e-d9a2-4489-9c5d-c41b6c0bdc51" providerId="AD" clId="Web-{C80DB6B2-6861-E441-079A-B98E89DDE2E0}" dt="2024-07-01T19:33:45.775" v="314"/>
          <ac:spMkLst>
            <pc:docMk/>
            <pc:sldMk cId="2214182612" sldId="318"/>
            <ac:spMk id="24" creationId="{DBD428FF-BA9C-4CEB-97BF-A5BFFD1D3087}"/>
          </ac:spMkLst>
        </pc:spChg>
        <pc:spChg chg="del mod topLvl">
          <ac:chgData name="Dede Hourican" userId="S::dede.hourican@marist.edu::3af5384e-d9a2-4489-9c5d-c41b6c0bdc51" providerId="AD" clId="Web-{C80DB6B2-6861-E441-079A-B98E89DDE2E0}" dt="2024-07-01T19:33:45.775" v="314"/>
          <ac:spMkLst>
            <pc:docMk/>
            <pc:sldMk cId="2214182612" sldId="318"/>
            <ac:spMk id="25" creationId="{1393DC10-458C-456B-9079-D3D9EC5B3FA8}"/>
          </ac:spMkLst>
        </pc:spChg>
        <pc:spChg chg="mod">
          <ac:chgData name="Dede Hourican" userId="S::dede.hourican@marist.edu::3af5384e-d9a2-4489-9c5d-c41b6c0bdc51" providerId="AD" clId="Web-{C80DB6B2-6861-E441-079A-B98E89DDE2E0}" dt="2024-07-01T19:36:27.329" v="357" actId="20577"/>
          <ac:spMkLst>
            <pc:docMk/>
            <pc:sldMk cId="2214182612" sldId="318"/>
            <ac:spMk id="28" creationId="{64E0B3B8-DB6A-42A7-A855-D3EF1097FD4A}"/>
          </ac:spMkLst>
        </pc:spChg>
        <pc:grpChg chg="mod">
          <ac:chgData name="Dede Hourican" userId="S::dede.hourican@marist.edu::3af5384e-d9a2-4489-9c5d-c41b6c0bdc51" providerId="AD" clId="Web-{C80DB6B2-6861-E441-079A-B98E89DDE2E0}" dt="2024-07-01T19:35:36.842" v="336" actId="1076"/>
          <ac:grpSpMkLst>
            <pc:docMk/>
            <pc:sldMk cId="2214182612" sldId="318"/>
            <ac:grpSpMk id="17" creationId="{DAD3B430-AD2F-9C03-0EDC-893EBE70F5F5}"/>
          </ac:grpSpMkLst>
        </pc:grpChg>
        <pc:grpChg chg="del mod">
          <ac:chgData name="Dede Hourican" userId="S::dede.hourican@marist.edu::3af5384e-d9a2-4489-9c5d-c41b6c0bdc51" providerId="AD" clId="Web-{C80DB6B2-6861-E441-079A-B98E89DDE2E0}" dt="2024-07-01T19:33:45.775" v="314"/>
          <ac:grpSpMkLst>
            <pc:docMk/>
            <pc:sldMk cId="2214182612" sldId="318"/>
            <ac:grpSpMk id="26" creationId="{0F966CDF-69C5-477D-A8FB-F31371B3A240}"/>
          </ac:grpSpMkLst>
        </pc:grpChg>
        <pc:grpChg chg="mod">
          <ac:chgData name="Dede Hourican" userId="S::dede.hourican@marist.edu::3af5384e-d9a2-4489-9c5d-c41b6c0bdc51" providerId="AD" clId="Web-{C80DB6B2-6861-E441-079A-B98E89DDE2E0}" dt="2024-07-01T19:34:20.074" v="323" actId="1076"/>
          <ac:grpSpMkLst>
            <pc:docMk/>
            <pc:sldMk cId="2214182612" sldId="318"/>
            <ac:grpSpMk id="27" creationId="{2C3253D4-3A8F-4EFB-ACE9-1412C9652772}"/>
          </ac:grpSpMkLst>
        </pc:grpChg>
        <pc:grpChg chg="mod">
          <ac:chgData name="Dede Hourican" userId="S::dede.hourican@marist.edu::3af5384e-d9a2-4489-9c5d-c41b6c0bdc51" providerId="AD" clId="Web-{C80DB6B2-6861-E441-079A-B98E89DDE2E0}" dt="2024-07-01T19:35:33.749" v="335" actId="1076"/>
          <ac:grpSpMkLst>
            <pc:docMk/>
            <pc:sldMk cId="2214182612" sldId="318"/>
            <ac:grpSpMk id="39" creationId="{46775051-3FD2-4DE4-AC5E-12046C8F07C3}"/>
          </ac:grpSpMkLst>
        </pc:grpChg>
        <pc:picChg chg="add mod">
          <ac:chgData name="Dede Hourican" userId="S::dede.hourican@marist.edu::3af5384e-d9a2-4489-9c5d-c41b6c0bdc51" providerId="AD" clId="Web-{C80DB6B2-6861-E441-079A-B98E89DDE2E0}" dt="2024-07-01T19:34:12.292" v="321" actId="1076"/>
          <ac:picMkLst>
            <pc:docMk/>
            <pc:sldMk cId="2214182612" sldId="318"/>
            <ac:picMk id="5" creationId="{D7058A8C-1F7E-7F52-C68A-993F97985DC9}"/>
          </ac:picMkLst>
        </pc:picChg>
        <pc:picChg chg="add mod">
          <ac:chgData name="Dede Hourican" userId="S::dede.hourican@marist.edu::3af5384e-d9a2-4489-9c5d-c41b6c0bdc51" providerId="AD" clId="Web-{C80DB6B2-6861-E441-079A-B98E89DDE2E0}" dt="2024-07-01T19:35:58.156" v="337" actId="1076"/>
          <ac:picMkLst>
            <pc:docMk/>
            <pc:sldMk cId="2214182612" sldId="318"/>
            <ac:picMk id="7" creationId="{CFA1D07D-D1EE-A10D-448F-D79A3ACCBAB6}"/>
          </ac:picMkLst>
        </pc:picChg>
        <pc:picChg chg="del mod">
          <ac:chgData name="Dede Hourican" userId="S::dede.hourican@marist.edu::3af5384e-d9a2-4489-9c5d-c41b6c0bdc51" providerId="AD" clId="Web-{C80DB6B2-6861-E441-079A-B98E89DDE2E0}" dt="2024-07-01T19:34:58.575" v="330"/>
          <ac:picMkLst>
            <pc:docMk/>
            <pc:sldMk cId="2214182612" sldId="318"/>
            <ac:picMk id="21" creationId="{815AB3E4-3DF2-6430-A0F6-C2A1A8F07D77}"/>
          </ac:picMkLst>
        </pc:picChg>
        <pc:cxnChg chg="mod">
          <ac:chgData name="Dede Hourican" userId="S::dede.hourican@marist.edu::3af5384e-d9a2-4489-9c5d-c41b6c0bdc51" providerId="AD" clId="Web-{C80DB6B2-6861-E441-079A-B98E89DDE2E0}" dt="2024-07-01T19:34:38.278" v="327" actId="1076"/>
          <ac:cxnSpMkLst>
            <pc:docMk/>
            <pc:sldMk cId="2214182612" sldId="318"/>
            <ac:cxnSpMk id="2" creationId="{8730DE4A-3576-A963-97A0-809C9A1962BC}"/>
          </ac:cxnSpMkLst>
        </pc:cxnChg>
        <pc:cxnChg chg="del mod">
          <ac:chgData name="Dede Hourican" userId="S::dede.hourican@marist.edu::3af5384e-d9a2-4489-9c5d-c41b6c0bdc51" providerId="AD" clId="Web-{C80DB6B2-6861-E441-079A-B98E89DDE2E0}" dt="2024-07-01T19:36:12.625" v="339"/>
          <ac:cxnSpMkLst>
            <pc:docMk/>
            <pc:sldMk cId="2214182612" sldId="318"/>
            <ac:cxnSpMk id="8" creationId="{980F8D25-918D-4F55-96A0-7E92276F2000}"/>
          </ac:cxnSpMkLst>
        </pc:cxnChg>
      </pc:sldChg>
    </pc:docChg>
  </pc:docChgLst>
  <pc:docChgLst>
    <pc:chgData name="SaiChandrika Neradabilli1" userId="S::saichandrika.neradabilli1@marist.edu::09ce76cd-5638-4f31-87ce-f0b10c871817" providerId="AD" clId="Web-{6B116F31-D938-6BF4-D375-4BC616F504A8}"/>
    <pc:docChg chg="addSld delSld modSld">
      <pc:chgData name="SaiChandrika Neradabilli1" userId="S::saichandrika.neradabilli1@marist.edu::09ce76cd-5638-4f31-87ce-f0b10c871817" providerId="AD" clId="Web-{6B116F31-D938-6BF4-D375-4BC616F504A8}" dt="2024-07-01T15:51:34.586" v="47" actId="14100"/>
      <pc:docMkLst>
        <pc:docMk/>
      </pc:docMkLst>
      <pc:sldChg chg="modSp modTransition modNotes">
        <pc:chgData name="SaiChandrika Neradabilli1" userId="S::saichandrika.neradabilli1@marist.edu::09ce76cd-5638-4f31-87ce-f0b10c871817" providerId="AD" clId="Web-{6B116F31-D938-6BF4-D375-4BC616F504A8}" dt="2024-07-01T15:45:57.606" v="46"/>
        <pc:sldMkLst>
          <pc:docMk/>
          <pc:sldMk cId="3995997174" sldId="305"/>
        </pc:sldMkLst>
        <pc:picChg chg="mod">
          <ac:chgData name="SaiChandrika Neradabilli1" userId="S::saichandrika.neradabilli1@marist.edu::09ce76cd-5638-4f31-87ce-f0b10c871817" providerId="AD" clId="Web-{6B116F31-D938-6BF4-D375-4BC616F504A8}" dt="2024-07-01T15:33:14.160" v="7"/>
          <ac:picMkLst>
            <pc:docMk/>
            <pc:sldMk cId="3995997174" sldId="305"/>
            <ac:picMk id="16" creationId="{3B39ED88-D5AD-40A6-8B3B-85C3199A1B08}"/>
          </ac:picMkLst>
        </pc:picChg>
      </pc:sldChg>
      <pc:sldChg chg="modSp">
        <pc:chgData name="SaiChandrika Neradabilli1" userId="S::saichandrika.neradabilli1@marist.edu::09ce76cd-5638-4f31-87ce-f0b10c871817" providerId="AD" clId="Web-{6B116F31-D938-6BF4-D375-4BC616F504A8}" dt="2024-07-01T15:34:55.804" v="17"/>
        <pc:sldMkLst>
          <pc:docMk/>
          <pc:sldMk cId="1830512693" sldId="306"/>
        </pc:sldMkLst>
        <pc:picChg chg="mod">
          <ac:chgData name="SaiChandrika Neradabilli1" userId="S::saichandrika.neradabilli1@marist.edu::09ce76cd-5638-4f31-87ce-f0b10c871817" providerId="AD" clId="Web-{6B116F31-D938-6BF4-D375-4BC616F504A8}" dt="2024-07-01T15:33:39.161" v="8"/>
          <ac:picMkLst>
            <pc:docMk/>
            <pc:sldMk cId="1830512693" sldId="306"/>
            <ac:picMk id="12" creationId="{6CC415F7-B926-046F-DB41-E00879DA1BF6}"/>
          </ac:picMkLst>
        </pc:picChg>
        <pc:picChg chg="mod">
          <ac:chgData name="SaiChandrika Neradabilli1" userId="S::saichandrika.neradabilli1@marist.edu::09ce76cd-5638-4f31-87ce-f0b10c871817" providerId="AD" clId="Web-{6B116F31-D938-6BF4-D375-4BC616F504A8}" dt="2024-07-01T15:33:46.692" v="9"/>
          <ac:picMkLst>
            <pc:docMk/>
            <pc:sldMk cId="1830512693" sldId="306"/>
            <ac:picMk id="13" creationId="{D2C923E9-2D42-C556-BB31-DCF10C1E1796}"/>
          </ac:picMkLst>
        </pc:picChg>
        <pc:picChg chg="mod">
          <ac:chgData name="SaiChandrika Neradabilli1" userId="S::saichandrika.neradabilli1@marist.edu::09ce76cd-5638-4f31-87ce-f0b10c871817" providerId="AD" clId="Web-{6B116F31-D938-6BF4-D375-4BC616F504A8}" dt="2024-07-01T15:34:12.021" v="12"/>
          <ac:picMkLst>
            <pc:docMk/>
            <pc:sldMk cId="1830512693" sldId="306"/>
            <ac:picMk id="14" creationId="{B500DE6A-80C4-39D4-64A4-C9A93F162735}"/>
          </ac:picMkLst>
        </pc:picChg>
        <pc:picChg chg="mod">
          <ac:chgData name="SaiChandrika Neradabilli1" userId="S::saichandrika.neradabilli1@marist.edu::09ce76cd-5638-4f31-87ce-f0b10c871817" providerId="AD" clId="Web-{6B116F31-D938-6BF4-D375-4BC616F504A8}" dt="2024-07-01T15:34:32.616" v="15"/>
          <ac:picMkLst>
            <pc:docMk/>
            <pc:sldMk cId="1830512693" sldId="306"/>
            <ac:picMk id="15" creationId="{4EFF89F2-4887-F068-C28A-ED170F3979CD}"/>
          </ac:picMkLst>
        </pc:picChg>
        <pc:picChg chg="mod">
          <ac:chgData name="SaiChandrika Neradabilli1" userId="S::saichandrika.neradabilli1@marist.edu::09ce76cd-5638-4f31-87ce-f0b10c871817" providerId="AD" clId="Web-{6B116F31-D938-6BF4-D375-4BC616F504A8}" dt="2024-07-01T15:34:50.522" v="16"/>
          <ac:picMkLst>
            <pc:docMk/>
            <pc:sldMk cId="1830512693" sldId="306"/>
            <ac:picMk id="16" creationId="{50053577-E0C2-61B1-CCD0-ED71375566E3}"/>
          </ac:picMkLst>
        </pc:picChg>
        <pc:picChg chg="mod">
          <ac:chgData name="SaiChandrika Neradabilli1" userId="S::saichandrika.neradabilli1@marist.edu::09ce76cd-5638-4f31-87ce-f0b10c871817" providerId="AD" clId="Web-{6B116F31-D938-6BF4-D375-4BC616F504A8}" dt="2024-07-01T15:34:55.804" v="17"/>
          <ac:picMkLst>
            <pc:docMk/>
            <pc:sldMk cId="1830512693" sldId="306"/>
            <ac:picMk id="17" creationId="{4ED5E95B-E789-8AB4-D9D1-CECFCE249107}"/>
          </ac:picMkLst>
        </pc:picChg>
      </pc:sldChg>
      <pc:sldChg chg="modSp modNotes">
        <pc:chgData name="SaiChandrika Neradabilli1" userId="S::saichandrika.neradabilli1@marist.edu::09ce76cd-5638-4f31-87ce-f0b10c871817" providerId="AD" clId="Web-{6B116F31-D938-6BF4-D375-4BC616F504A8}" dt="2024-07-01T15:51:34.586" v="47" actId="14100"/>
        <pc:sldMkLst>
          <pc:docMk/>
          <pc:sldMk cId="2566261628" sldId="307"/>
        </pc:sldMkLst>
        <pc:spChg chg="mod">
          <ac:chgData name="SaiChandrika Neradabilli1" userId="S::saichandrika.neradabilli1@marist.edu::09ce76cd-5638-4f31-87ce-f0b10c871817" providerId="AD" clId="Web-{6B116F31-D938-6BF4-D375-4BC616F504A8}" dt="2024-07-01T15:51:34.586" v="47" actId="14100"/>
          <ac:spMkLst>
            <pc:docMk/>
            <pc:sldMk cId="2566261628" sldId="307"/>
            <ac:spMk id="5" creationId="{0C8BB8AA-3F89-304D-9B2C-27714A9DD657}"/>
          </ac:spMkLst>
        </pc:spChg>
      </pc:sldChg>
      <pc:sldChg chg="new del">
        <pc:chgData name="SaiChandrika Neradabilli1" userId="S::saichandrika.neradabilli1@marist.edu::09ce76cd-5638-4f31-87ce-f0b10c871817" providerId="AD" clId="Web-{6B116F31-D938-6BF4-D375-4BC616F504A8}" dt="2024-07-01T15:05:51.020" v="1"/>
        <pc:sldMkLst>
          <pc:docMk/>
          <pc:sldMk cId="2875678820" sldId="318"/>
        </pc:sldMkLst>
      </pc:sldChg>
    </pc:docChg>
  </pc:docChgLst>
  <pc:docChgLst>
    <pc:chgData name="Dede Hourican" userId="S::dede.hourican@marist.edu::3af5384e-d9a2-4489-9c5d-c41b6c0bdc51" providerId="AD" clId="Web-{60C68A5C-44EA-016C-31AC-A4329260C556}"/>
    <pc:docChg chg="modSld">
      <pc:chgData name="Dede Hourican" userId="S::dede.hourican@marist.edu::3af5384e-d9a2-4489-9c5d-c41b6c0bdc51" providerId="AD" clId="Web-{60C68A5C-44EA-016C-31AC-A4329260C556}" dt="2024-07-01T21:09:04.443" v="15" actId="1076"/>
      <pc:docMkLst>
        <pc:docMk/>
      </pc:docMkLst>
      <pc:sldChg chg="addSp modSp">
        <pc:chgData name="Dede Hourican" userId="S::dede.hourican@marist.edu::3af5384e-d9a2-4489-9c5d-c41b6c0bdc51" providerId="AD" clId="Web-{60C68A5C-44EA-016C-31AC-A4329260C556}" dt="2024-07-01T21:01:39.963" v="5" actId="1076"/>
        <pc:sldMkLst>
          <pc:docMk/>
          <pc:sldMk cId="3143276366" sldId="313"/>
        </pc:sldMkLst>
        <pc:picChg chg="add mod">
          <ac:chgData name="Dede Hourican" userId="S::dede.hourican@marist.edu::3af5384e-d9a2-4489-9c5d-c41b6c0bdc51" providerId="AD" clId="Web-{60C68A5C-44EA-016C-31AC-A4329260C556}" dt="2024-07-01T21:01:39.963" v="5" actId="1076"/>
          <ac:picMkLst>
            <pc:docMk/>
            <pc:sldMk cId="3143276366" sldId="313"/>
            <ac:picMk id="3" creationId="{CF0A87A3-9BE1-20C3-2A9A-21E751BF364D}"/>
          </ac:picMkLst>
        </pc:picChg>
      </pc:sldChg>
      <pc:sldChg chg="addSp delSp modSp">
        <pc:chgData name="Dede Hourican" userId="S::dede.hourican@marist.edu::3af5384e-d9a2-4489-9c5d-c41b6c0bdc51" providerId="AD" clId="Web-{60C68A5C-44EA-016C-31AC-A4329260C556}" dt="2024-07-01T21:08:05.440" v="9"/>
        <pc:sldMkLst>
          <pc:docMk/>
          <pc:sldMk cId="3231795853" sldId="315"/>
        </pc:sldMkLst>
        <pc:picChg chg="add mod">
          <ac:chgData name="Dede Hourican" userId="S::dede.hourican@marist.edu::3af5384e-d9a2-4489-9c5d-c41b6c0bdc51" providerId="AD" clId="Web-{60C68A5C-44EA-016C-31AC-A4329260C556}" dt="2024-07-01T21:01:16.352" v="3" actId="1076"/>
          <ac:picMkLst>
            <pc:docMk/>
            <pc:sldMk cId="3231795853" sldId="315"/>
            <ac:picMk id="4" creationId="{9FCB91E1-E31A-80FD-0CE4-BD647635D6F4}"/>
          </ac:picMkLst>
        </pc:picChg>
        <pc:picChg chg="add del mod">
          <ac:chgData name="Dede Hourican" userId="S::dede.hourican@marist.edu::3af5384e-d9a2-4489-9c5d-c41b6c0bdc51" providerId="AD" clId="Web-{60C68A5C-44EA-016C-31AC-A4329260C556}" dt="2024-07-01T21:08:05.440" v="9"/>
          <ac:picMkLst>
            <pc:docMk/>
            <pc:sldMk cId="3231795853" sldId="315"/>
            <ac:picMk id="32" creationId="{725F08D5-878F-CABD-254E-450AC755B551}"/>
          </ac:picMkLst>
        </pc:picChg>
      </pc:sldChg>
      <pc:sldChg chg="addSp modSp">
        <pc:chgData name="Dede Hourican" userId="S::dede.hourican@marist.edu::3af5384e-d9a2-4489-9c5d-c41b6c0bdc51" providerId="AD" clId="Web-{60C68A5C-44EA-016C-31AC-A4329260C556}" dt="2024-07-01T21:09:04.443" v="15" actId="1076"/>
        <pc:sldMkLst>
          <pc:docMk/>
          <pc:sldMk cId="540157487" sldId="321"/>
        </pc:sldMkLst>
        <pc:picChg chg="add mod">
          <ac:chgData name="Dede Hourican" userId="S::dede.hourican@marist.edu::3af5384e-d9a2-4489-9c5d-c41b6c0bdc51" providerId="AD" clId="Web-{60C68A5C-44EA-016C-31AC-A4329260C556}" dt="2024-07-01T21:08:53.458" v="10"/>
          <ac:picMkLst>
            <pc:docMk/>
            <pc:sldMk cId="540157487" sldId="321"/>
            <ac:picMk id="15" creationId="{7528873B-CDB8-E532-9E62-E013C18C9A21}"/>
          </ac:picMkLst>
        </pc:picChg>
        <pc:picChg chg="add mod">
          <ac:chgData name="Dede Hourican" userId="S::dede.hourican@marist.edu::3af5384e-d9a2-4489-9c5d-c41b6c0bdc51" providerId="AD" clId="Web-{60C68A5C-44EA-016C-31AC-A4329260C556}" dt="2024-07-01T21:09:04.443" v="15" actId="1076"/>
          <ac:picMkLst>
            <pc:docMk/>
            <pc:sldMk cId="540157487" sldId="321"/>
            <ac:picMk id="17" creationId="{9A46DDDD-3AA9-F3E7-5E70-776864B9F784}"/>
          </ac:picMkLst>
        </pc:picChg>
        <pc:picChg chg="add mod">
          <ac:chgData name="Dede Hourican" userId="S::dede.hourican@marist.edu::3af5384e-d9a2-4489-9c5d-c41b6c0bdc51" providerId="AD" clId="Web-{60C68A5C-44EA-016C-31AC-A4329260C556}" dt="2024-07-01T21:09:01.818" v="14" actId="1076"/>
          <ac:picMkLst>
            <pc:docMk/>
            <pc:sldMk cId="540157487" sldId="321"/>
            <ac:picMk id="18" creationId="{4F4F86A6-975D-125F-ADD1-7FF7C4F13A24}"/>
          </ac:picMkLst>
        </pc:picChg>
      </pc:sldChg>
    </pc:docChg>
  </pc:docChgLst>
  <pc:docChgLst>
    <pc:chgData name="SaiChandrika Neradabilli1" userId="S::saichandrika.neradabilli1@marist.edu::09ce76cd-5638-4f31-87ce-f0b10c871817" providerId="AD" clId="Web-{63B1D43F-1E7E-114C-C3F8-20B1189B53F8}"/>
    <pc:docChg chg="modSld">
      <pc:chgData name="SaiChandrika Neradabilli1" userId="S::saichandrika.neradabilli1@marist.edu::09ce76cd-5638-4f31-87ce-f0b10c871817" providerId="AD" clId="Web-{63B1D43F-1E7E-114C-C3F8-20B1189B53F8}" dt="2024-07-01T21:12:57.536" v="85" actId="14100"/>
      <pc:docMkLst>
        <pc:docMk/>
      </pc:docMkLst>
      <pc:sldChg chg="addSp delSp modSp">
        <pc:chgData name="SaiChandrika Neradabilli1" userId="S::saichandrika.neradabilli1@marist.edu::09ce76cd-5638-4f31-87ce-f0b10c871817" providerId="AD" clId="Web-{63B1D43F-1E7E-114C-C3F8-20B1189B53F8}" dt="2024-07-01T21:08:07.768" v="58" actId="1076"/>
        <pc:sldMkLst>
          <pc:docMk/>
          <pc:sldMk cId="357157359" sldId="309"/>
        </pc:sldMkLst>
        <pc:picChg chg="add del mod">
          <ac:chgData name="SaiChandrika Neradabilli1" userId="S::saichandrika.neradabilli1@marist.edu::09ce76cd-5638-4f31-87ce-f0b10c871817" providerId="AD" clId="Web-{63B1D43F-1E7E-114C-C3F8-20B1189B53F8}" dt="2024-07-01T21:07:49.955" v="56"/>
          <ac:picMkLst>
            <pc:docMk/>
            <pc:sldMk cId="357157359" sldId="309"/>
            <ac:picMk id="4" creationId="{06A3C618-F2E6-577F-2905-3B51D8A134E3}"/>
          </ac:picMkLst>
        </pc:picChg>
        <pc:picChg chg="add mod">
          <ac:chgData name="SaiChandrika Neradabilli1" userId="S::saichandrika.neradabilli1@marist.edu::09ce76cd-5638-4f31-87ce-f0b10c871817" providerId="AD" clId="Web-{63B1D43F-1E7E-114C-C3F8-20B1189B53F8}" dt="2024-07-01T21:08:07.768" v="58" actId="1076"/>
          <ac:picMkLst>
            <pc:docMk/>
            <pc:sldMk cId="357157359" sldId="309"/>
            <ac:picMk id="7" creationId="{2643C8B3-B763-D1B3-70A3-3201D61DA3DD}"/>
          </ac:picMkLst>
        </pc:picChg>
      </pc:sldChg>
      <pc:sldChg chg="addSp delSp modSp">
        <pc:chgData name="SaiChandrika Neradabilli1" userId="S::saichandrika.neradabilli1@marist.edu::09ce76cd-5638-4f31-87ce-f0b10c871817" providerId="AD" clId="Web-{63B1D43F-1E7E-114C-C3F8-20B1189B53F8}" dt="2024-07-01T21:12:57.536" v="85" actId="14100"/>
        <pc:sldMkLst>
          <pc:docMk/>
          <pc:sldMk cId="3143276366" sldId="313"/>
        </pc:sldMkLst>
        <pc:picChg chg="del">
          <ac:chgData name="SaiChandrika Neradabilli1" userId="S::saichandrika.neradabilli1@marist.edu::09ce76cd-5638-4f31-87ce-f0b10c871817" providerId="AD" clId="Web-{63B1D43F-1E7E-114C-C3F8-20B1189B53F8}" dt="2024-07-01T21:12:05.614" v="80"/>
          <ac:picMkLst>
            <pc:docMk/>
            <pc:sldMk cId="3143276366" sldId="313"/>
            <ac:picMk id="3" creationId="{CF0A87A3-9BE1-20C3-2A9A-21E751BF364D}"/>
          </ac:picMkLst>
        </pc:picChg>
        <pc:picChg chg="add mod">
          <ac:chgData name="SaiChandrika Neradabilli1" userId="S::saichandrika.neradabilli1@marist.edu::09ce76cd-5638-4f31-87ce-f0b10c871817" providerId="AD" clId="Web-{63B1D43F-1E7E-114C-C3F8-20B1189B53F8}" dt="2024-07-01T21:12:57.536" v="85" actId="14100"/>
          <ac:picMkLst>
            <pc:docMk/>
            <pc:sldMk cId="3143276366" sldId="313"/>
            <ac:picMk id="4" creationId="{46A8328A-F8FB-1E80-18CC-8643990B2C99}"/>
          </ac:picMkLst>
        </pc:picChg>
      </pc:sldChg>
      <pc:sldChg chg="addSp delSp modSp">
        <pc:chgData name="SaiChandrika Neradabilli1" userId="S::saichandrika.neradabilli1@marist.edu::09ce76cd-5638-4f31-87ce-f0b10c871817" providerId="AD" clId="Web-{63B1D43F-1E7E-114C-C3F8-20B1189B53F8}" dt="2024-07-01T21:11:01.270" v="79" actId="1076"/>
        <pc:sldMkLst>
          <pc:docMk/>
          <pc:sldMk cId="3231795853" sldId="315"/>
        </pc:sldMkLst>
        <pc:grpChg chg="topLvl">
          <ac:chgData name="SaiChandrika Neradabilli1" userId="S::saichandrika.neradabilli1@marist.edu::09ce76cd-5638-4f31-87ce-f0b10c871817" providerId="AD" clId="Web-{63B1D43F-1E7E-114C-C3F8-20B1189B53F8}" dt="2024-07-01T21:07:06.002" v="47"/>
          <ac:grpSpMkLst>
            <pc:docMk/>
            <pc:sldMk cId="3231795853" sldId="315"/>
            <ac:grpSpMk id="14" creationId="{C193DF52-E4DF-F68F-A298-BACE68A3269F}"/>
          </ac:grpSpMkLst>
        </pc:grpChg>
        <pc:grpChg chg="add del">
          <ac:chgData name="SaiChandrika Neradabilli1" userId="S::saichandrika.neradabilli1@marist.edu::09ce76cd-5638-4f31-87ce-f0b10c871817" providerId="AD" clId="Web-{63B1D43F-1E7E-114C-C3F8-20B1189B53F8}" dt="2024-07-01T21:07:06.002" v="47"/>
          <ac:grpSpMkLst>
            <pc:docMk/>
            <pc:sldMk cId="3231795853" sldId="315"/>
            <ac:grpSpMk id="20" creationId="{B2341550-CECC-4480-13C2-30F61E6F0183}"/>
          </ac:grpSpMkLst>
        </pc:grpChg>
        <pc:picChg chg="del mod topLvl">
          <ac:chgData name="SaiChandrika Neradabilli1" userId="S::saichandrika.neradabilli1@marist.edu::09ce76cd-5638-4f31-87ce-f0b10c871817" providerId="AD" clId="Web-{63B1D43F-1E7E-114C-C3F8-20B1189B53F8}" dt="2024-07-01T21:07:08.846" v="50"/>
          <ac:picMkLst>
            <pc:docMk/>
            <pc:sldMk cId="3231795853" sldId="315"/>
            <ac:picMk id="4" creationId="{9FCB91E1-E31A-80FD-0CE4-BD647635D6F4}"/>
          </ac:picMkLst>
        </pc:picChg>
        <pc:picChg chg="add del mod topLvl">
          <ac:chgData name="SaiChandrika Neradabilli1" userId="S::saichandrika.neradabilli1@marist.edu::09ce76cd-5638-4f31-87ce-f0b10c871817" providerId="AD" clId="Web-{63B1D43F-1E7E-114C-C3F8-20B1189B53F8}" dt="2024-07-01T21:07:08.846" v="49"/>
          <ac:picMkLst>
            <pc:docMk/>
            <pc:sldMk cId="3231795853" sldId="315"/>
            <ac:picMk id="17" creationId="{0307AB7A-7D2C-163E-86EB-D3D7ADC3E504}"/>
          </ac:picMkLst>
        </pc:picChg>
        <pc:picChg chg="add del mod topLvl">
          <ac:chgData name="SaiChandrika Neradabilli1" userId="S::saichandrika.neradabilli1@marist.edu::09ce76cd-5638-4f31-87ce-f0b10c871817" providerId="AD" clId="Web-{63B1D43F-1E7E-114C-C3F8-20B1189B53F8}" dt="2024-07-01T21:07:08.846" v="48"/>
          <ac:picMkLst>
            <pc:docMk/>
            <pc:sldMk cId="3231795853" sldId="315"/>
            <ac:picMk id="19" creationId="{E9F220E3-51D6-316F-44CD-EB0346982204}"/>
          </ac:picMkLst>
        </pc:picChg>
        <pc:picChg chg="add mod">
          <ac:chgData name="SaiChandrika Neradabilli1" userId="S::saichandrika.neradabilli1@marist.edu::09ce76cd-5638-4f31-87ce-f0b10c871817" providerId="AD" clId="Web-{63B1D43F-1E7E-114C-C3F8-20B1189B53F8}" dt="2024-07-01T21:07:32.737" v="55" actId="1076"/>
          <ac:picMkLst>
            <pc:docMk/>
            <pc:sldMk cId="3231795853" sldId="315"/>
            <ac:picMk id="22" creationId="{C0EBF21E-87BC-44DC-A0EE-1E05D1D1E912}"/>
          </ac:picMkLst>
        </pc:picChg>
        <pc:picChg chg="add mod">
          <ac:chgData name="SaiChandrika Neradabilli1" userId="S::saichandrika.neradabilli1@marist.edu::09ce76cd-5638-4f31-87ce-f0b10c871817" providerId="AD" clId="Web-{63B1D43F-1E7E-114C-C3F8-20B1189B53F8}" dt="2024-07-01T21:11:01.270" v="79" actId="1076"/>
          <ac:picMkLst>
            <pc:docMk/>
            <pc:sldMk cId="3231795853" sldId="315"/>
            <ac:picMk id="25" creationId="{9995916C-4583-1A5B-F50D-9712BC03245E}"/>
          </ac:picMkLst>
        </pc:picChg>
        <pc:picChg chg="add mod">
          <ac:chgData name="SaiChandrika Neradabilli1" userId="S::saichandrika.neradabilli1@marist.edu::09ce76cd-5638-4f31-87ce-f0b10c871817" providerId="AD" clId="Web-{63B1D43F-1E7E-114C-C3F8-20B1189B53F8}" dt="2024-07-01T21:10:27.612" v="74" actId="1076"/>
          <ac:picMkLst>
            <pc:docMk/>
            <pc:sldMk cId="3231795853" sldId="315"/>
            <ac:picMk id="27" creationId="{067AE2CB-4A9A-9AE8-26FB-AFB9290AC8DC}"/>
          </ac:picMkLst>
        </pc:picChg>
        <pc:picChg chg="mod">
          <ac:chgData name="SaiChandrika Neradabilli1" userId="S::saichandrika.neradabilli1@marist.edu::09ce76cd-5638-4f31-87ce-f0b10c871817" providerId="AD" clId="Web-{63B1D43F-1E7E-114C-C3F8-20B1189B53F8}" dt="2024-07-01T21:07:20.486" v="53" actId="1076"/>
          <ac:picMkLst>
            <pc:docMk/>
            <pc:sldMk cId="3231795853" sldId="315"/>
            <ac:picMk id="32" creationId="{725F08D5-878F-CABD-254E-450AC755B551}"/>
          </ac:picMkLst>
        </pc:picChg>
      </pc:sldChg>
      <pc:sldChg chg="addSp delSp modSp">
        <pc:chgData name="SaiChandrika Neradabilli1" userId="S::saichandrika.neradabilli1@marist.edu::09ce76cd-5638-4f31-87ce-f0b10c871817" providerId="AD" clId="Web-{63B1D43F-1E7E-114C-C3F8-20B1189B53F8}" dt="2024-07-01T21:10:51.566" v="77" actId="1076"/>
        <pc:sldMkLst>
          <pc:docMk/>
          <pc:sldMk cId="4183267569" sldId="320"/>
        </pc:sldMkLst>
        <pc:spChg chg="mod">
          <ac:chgData name="SaiChandrika Neradabilli1" userId="S::saichandrika.neradabilli1@marist.edu::09ce76cd-5638-4f31-87ce-f0b10c871817" providerId="AD" clId="Web-{63B1D43F-1E7E-114C-C3F8-20B1189B53F8}" dt="2024-07-01T21:05:33.361" v="45" actId="1076"/>
          <ac:spMkLst>
            <pc:docMk/>
            <pc:sldMk cId="4183267569" sldId="320"/>
            <ac:spMk id="3" creationId="{FF12EF2B-61F6-1F4D-822C-FC89FA901FED}"/>
          </ac:spMkLst>
        </pc:spChg>
        <pc:spChg chg="add del">
          <ac:chgData name="SaiChandrika Neradabilli1" userId="S::saichandrika.neradabilli1@marist.edu::09ce76cd-5638-4f31-87ce-f0b10c871817" providerId="AD" clId="Web-{63B1D43F-1E7E-114C-C3F8-20B1189B53F8}" dt="2024-07-01T21:04:24.689" v="33"/>
          <ac:spMkLst>
            <pc:docMk/>
            <pc:sldMk cId="4183267569" sldId="320"/>
            <ac:spMk id="22" creationId="{C4879EFC-8E62-4E00-973C-C45EE9EC676D}"/>
          </ac:spMkLst>
        </pc:spChg>
        <pc:grpChg chg="add del">
          <ac:chgData name="SaiChandrika Neradabilli1" userId="S::saichandrika.neradabilli1@marist.edu::09ce76cd-5638-4f31-87ce-f0b10c871817" providerId="AD" clId="Web-{63B1D43F-1E7E-114C-C3F8-20B1189B53F8}" dt="2024-07-01T21:04:24.704" v="37"/>
          <ac:grpSpMkLst>
            <pc:docMk/>
            <pc:sldMk cId="4183267569" sldId="320"/>
            <ac:grpSpMk id="13" creationId="{C32A2F1E-9A35-B17A-CC56-474AB1EAEA05}"/>
          </ac:grpSpMkLst>
        </pc:grpChg>
        <pc:grpChg chg="add del mod">
          <ac:chgData name="SaiChandrika Neradabilli1" userId="S::saichandrika.neradabilli1@marist.edu::09ce76cd-5638-4f31-87ce-f0b10c871817" providerId="AD" clId="Web-{63B1D43F-1E7E-114C-C3F8-20B1189B53F8}" dt="2024-07-01T21:04:54.173" v="43"/>
          <ac:grpSpMkLst>
            <pc:docMk/>
            <pc:sldMk cId="4183267569" sldId="320"/>
            <ac:grpSpMk id="32" creationId="{212232BC-175F-C030-9B35-705AFAB622DE}"/>
          </ac:grpSpMkLst>
        </pc:grpChg>
        <pc:picChg chg="add del mod">
          <ac:chgData name="SaiChandrika Neradabilli1" userId="S::saichandrika.neradabilli1@marist.edu::09ce76cd-5638-4f31-87ce-f0b10c871817" providerId="AD" clId="Web-{63B1D43F-1E7E-114C-C3F8-20B1189B53F8}" dt="2024-07-01T21:08:14.831" v="59"/>
          <ac:picMkLst>
            <pc:docMk/>
            <pc:sldMk cId="4183267569" sldId="320"/>
            <ac:picMk id="4" creationId="{9DCB6812-7206-A66C-712D-301A2AFA0469}"/>
          </ac:picMkLst>
        </pc:picChg>
        <pc:picChg chg="add del mod">
          <ac:chgData name="SaiChandrika Neradabilli1" userId="S::saichandrika.neradabilli1@marist.edu::09ce76cd-5638-4f31-87ce-f0b10c871817" providerId="AD" clId="Web-{63B1D43F-1E7E-114C-C3F8-20B1189B53F8}" dt="2024-07-01T21:04:24.704" v="39"/>
          <ac:picMkLst>
            <pc:docMk/>
            <pc:sldMk cId="4183267569" sldId="320"/>
            <ac:picMk id="7" creationId="{980A9C0D-4A03-D4DD-0CF1-A8665F2125B2}"/>
          </ac:picMkLst>
        </pc:picChg>
        <pc:picChg chg="add del">
          <ac:chgData name="SaiChandrika Neradabilli1" userId="S::saichandrika.neradabilli1@marist.edu::09ce76cd-5638-4f31-87ce-f0b10c871817" providerId="AD" clId="Web-{63B1D43F-1E7E-114C-C3F8-20B1189B53F8}" dt="2024-07-01T21:04:24.689" v="34"/>
          <ac:picMkLst>
            <pc:docMk/>
            <pc:sldMk cId="4183267569" sldId="320"/>
            <ac:picMk id="10" creationId="{CDE1CD55-6097-D128-2356-819C77DDFBE8}"/>
          </ac:picMkLst>
        </pc:picChg>
        <pc:picChg chg="add del">
          <ac:chgData name="SaiChandrika Neradabilli1" userId="S::saichandrika.neradabilli1@marist.edu::09ce76cd-5638-4f31-87ce-f0b10c871817" providerId="AD" clId="Web-{63B1D43F-1E7E-114C-C3F8-20B1189B53F8}" dt="2024-07-01T21:04:24.704" v="35"/>
          <ac:picMkLst>
            <pc:docMk/>
            <pc:sldMk cId="4183267569" sldId="320"/>
            <ac:picMk id="11" creationId="{F43A664C-1417-9914-B6A8-E3B8030F2E3F}"/>
          </ac:picMkLst>
        </pc:picChg>
        <pc:picChg chg="add del">
          <ac:chgData name="SaiChandrika Neradabilli1" userId="S::saichandrika.neradabilli1@marist.edu::09ce76cd-5638-4f31-87ce-f0b10c871817" providerId="AD" clId="Web-{63B1D43F-1E7E-114C-C3F8-20B1189B53F8}" dt="2024-07-01T21:04:24.704" v="36"/>
          <ac:picMkLst>
            <pc:docMk/>
            <pc:sldMk cId="4183267569" sldId="320"/>
            <ac:picMk id="12" creationId="{E526AD4F-B6AA-634E-6DD4-DD52AF168F8A}"/>
          </ac:picMkLst>
        </pc:picChg>
        <pc:picChg chg="add mod">
          <ac:chgData name="SaiChandrika Neradabilli1" userId="S::saichandrika.neradabilli1@marist.edu::09ce76cd-5638-4f31-87ce-f0b10c871817" providerId="AD" clId="Web-{63B1D43F-1E7E-114C-C3F8-20B1189B53F8}" dt="2024-07-01T21:08:24.018" v="61" actId="1076"/>
          <ac:picMkLst>
            <pc:docMk/>
            <pc:sldMk cId="4183267569" sldId="320"/>
            <ac:picMk id="33" creationId="{D48894CA-D981-9378-09E2-E11D8A1E3392}"/>
          </ac:picMkLst>
        </pc:picChg>
        <pc:picChg chg="add mod">
          <ac:chgData name="SaiChandrika Neradabilli1" userId="S::saichandrika.neradabilli1@marist.edu::09ce76cd-5638-4f31-87ce-f0b10c871817" providerId="AD" clId="Web-{63B1D43F-1E7E-114C-C3F8-20B1189B53F8}" dt="2024-07-01T21:10:51.566" v="77" actId="1076"/>
          <ac:picMkLst>
            <pc:docMk/>
            <pc:sldMk cId="4183267569" sldId="320"/>
            <ac:picMk id="35" creationId="{D01BA826-80C8-9020-F2DB-4AF91A3B9F67}"/>
          </ac:picMkLst>
        </pc:picChg>
      </pc:sldChg>
      <pc:sldChg chg="addSp delSp modSp">
        <pc:chgData name="SaiChandrika Neradabilli1" userId="S::saichandrika.neradabilli1@marist.edu::09ce76cd-5638-4f31-87ce-f0b10c871817" providerId="AD" clId="Web-{63B1D43F-1E7E-114C-C3F8-20B1189B53F8}" dt="2024-07-01T21:09:39.737" v="65" actId="14100"/>
        <pc:sldMkLst>
          <pc:docMk/>
          <pc:sldMk cId="540157487" sldId="321"/>
        </pc:sldMkLst>
        <pc:picChg chg="add del mod">
          <ac:chgData name="SaiChandrika Neradabilli1" userId="S::saichandrika.neradabilli1@marist.edu::09ce76cd-5638-4f31-87ce-f0b10c871817" providerId="AD" clId="Web-{63B1D43F-1E7E-114C-C3F8-20B1189B53F8}" dt="2024-07-01T21:08:32.377" v="62"/>
          <ac:picMkLst>
            <pc:docMk/>
            <pc:sldMk cId="540157487" sldId="321"/>
            <ac:picMk id="4" creationId="{6AC22143-C78A-2360-CEF2-FE4EE82F5E4D}"/>
          </ac:picMkLst>
        </pc:picChg>
        <pc:picChg chg="mod">
          <ac:chgData name="SaiChandrika Neradabilli1" userId="S::saichandrika.neradabilli1@marist.edu::09ce76cd-5638-4f31-87ce-f0b10c871817" providerId="AD" clId="Web-{63B1D43F-1E7E-114C-C3F8-20B1189B53F8}" dt="2024-07-01T21:09:02.800" v="64" actId="1076"/>
          <ac:picMkLst>
            <pc:docMk/>
            <pc:sldMk cId="540157487" sldId="321"/>
            <ac:picMk id="17" creationId="{9A46DDDD-3AA9-F3E7-5E70-776864B9F784}"/>
          </ac:picMkLst>
        </pc:picChg>
        <pc:picChg chg="mod">
          <ac:chgData name="SaiChandrika Neradabilli1" userId="S::saichandrika.neradabilli1@marist.edu::09ce76cd-5638-4f31-87ce-f0b10c871817" providerId="AD" clId="Web-{63B1D43F-1E7E-114C-C3F8-20B1189B53F8}" dt="2024-07-01T21:09:39.737" v="65" actId="14100"/>
          <ac:picMkLst>
            <pc:docMk/>
            <pc:sldMk cId="540157487" sldId="321"/>
            <ac:picMk id="18" creationId="{4F4F86A6-975D-125F-ADD1-7FF7C4F13A24}"/>
          </ac:picMkLst>
        </pc:picChg>
      </pc:sldChg>
    </pc:docChg>
  </pc:docChgLst>
  <pc:docChgLst>
    <pc:chgData name="SaiChandrika Neradabilli1" userId="S::saichandrika.neradabilli1@marist.edu::09ce76cd-5638-4f31-87ce-f0b10c871817" providerId="AD" clId="Web-{7F4AF781-43B3-8C25-B86F-B4BB087E7411}"/>
    <pc:docChg chg="delSld">
      <pc:chgData name="SaiChandrika Neradabilli1" userId="S::saichandrika.neradabilli1@marist.edu::09ce76cd-5638-4f31-87ce-f0b10c871817" providerId="AD" clId="Web-{7F4AF781-43B3-8C25-B86F-B4BB087E7411}" dt="2024-06-05T20:23:19.725" v="0"/>
      <pc:docMkLst>
        <pc:docMk/>
      </pc:docMkLst>
      <pc:sldChg chg="del">
        <pc:chgData name="SaiChandrika Neradabilli1" userId="S::saichandrika.neradabilli1@marist.edu::09ce76cd-5638-4f31-87ce-f0b10c871817" providerId="AD" clId="Web-{7F4AF781-43B3-8C25-B86F-B4BB087E7411}" dt="2024-06-05T20:23:19.725" v="0"/>
        <pc:sldMkLst>
          <pc:docMk/>
          <pc:sldMk cId="831446929" sldId="262"/>
        </pc:sldMkLst>
      </pc:sldChg>
    </pc:docChg>
  </pc:docChgLst>
  <pc:docChgLst>
    <pc:chgData name="SaiChandrika Neradabilli1" userId="S::saichandrika.neradabilli1@marist.edu::09ce76cd-5638-4f31-87ce-f0b10c871817" providerId="AD" clId="Web-{FD0B6762-7CA7-8CBC-1BFC-B49B06A657FF}"/>
    <pc:docChg chg="modSld">
      <pc:chgData name="SaiChandrika Neradabilli1" userId="S::saichandrika.neradabilli1@marist.edu::09ce76cd-5638-4f31-87ce-f0b10c871817" providerId="AD" clId="Web-{FD0B6762-7CA7-8CBC-1BFC-B49B06A657FF}" dt="2024-06-05T19:38:41.775" v="3" actId="1076"/>
      <pc:docMkLst>
        <pc:docMk/>
      </pc:docMkLst>
      <pc:sldChg chg="modSp">
        <pc:chgData name="SaiChandrika Neradabilli1" userId="S::saichandrika.neradabilli1@marist.edu::09ce76cd-5638-4f31-87ce-f0b10c871817" providerId="AD" clId="Web-{FD0B6762-7CA7-8CBC-1BFC-B49B06A657FF}" dt="2024-06-05T19:38:41.775" v="3" actId="1076"/>
        <pc:sldMkLst>
          <pc:docMk/>
          <pc:sldMk cId="831446929" sldId="262"/>
        </pc:sldMkLst>
        <pc:spChg chg="mod">
          <ac:chgData name="SaiChandrika Neradabilli1" userId="S::saichandrika.neradabilli1@marist.edu::09ce76cd-5638-4f31-87ce-f0b10c871817" providerId="AD" clId="Web-{FD0B6762-7CA7-8CBC-1BFC-B49B06A657FF}" dt="2024-06-05T19:38:41.775" v="3" actId="1076"/>
          <ac:spMkLst>
            <pc:docMk/>
            <pc:sldMk cId="831446929" sldId="262"/>
            <ac:spMk id="2" creationId="{43C6C932-71ED-BCA0-E72E-0426A55C191A}"/>
          </ac:spMkLst>
        </pc:spChg>
        <pc:cxnChg chg="mod">
          <ac:chgData name="SaiChandrika Neradabilli1" userId="S::saichandrika.neradabilli1@marist.edu::09ce76cd-5638-4f31-87ce-f0b10c871817" providerId="AD" clId="Web-{FD0B6762-7CA7-8CBC-1BFC-B49B06A657FF}" dt="2024-06-05T19:37:49.023" v="1" actId="1076"/>
          <ac:cxnSpMkLst>
            <pc:docMk/>
            <pc:sldMk cId="831446929" sldId="262"/>
            <ac:cxnSpMk id="4" creationId="{817B1496-714A-79E3-C9D2-495C27BF9BA6}"/>
          </ac:cxnSpMkLst>
        </pc:cxnChg>
      </pc:sldChg>
    </pc:docChg>
  </pc:docChgLst>
  <pc:docChgLst>
    <pc:chgData name="Dede Hourican" userId="S::dede.hourican@marist.edu::3af5384e-d9a2-4489-9c5d-c41b6c0bdc51" providerId="AD" clId="Web-{8481286D-9940-9713-5B51-9237ADDD9590}"/>
    <pc:docChg chg="delSld modSld">
      <pc:chgData name="Dede Hourican" userId="S::dede.hourican@marist.edu::3af5384e-d9a2-4489-9c5d-c41b6c0bdc51" providerId="AD" clId="Web-{8481286D-9940-9713-5B51-9237ADDD9590}" dt="2024-07-01T13:23:17.912" v="12"/>
      <pc:docMkLst>
        <pc:docMk/>
      </pc:docMkLst>
      <pc:sldChg chg="del">
        <pc:chgData name="Dede Hourican" userId="S::dede.hourican@marist.edu::3af5384e-d9a2-4489-9c5d-c41b6c0bdc51" providerId="AD" clId="Web-{8481286D-9940-9713-5B51-9237ADDD9590}" dt="2024-07-01T13:23:16.865" v="11"/>
        <pc:sldMkLst>
          <pc:docMk/>
          <pc:sldMk cId="2986223243" sldId="261"/>
        </pc:sldMkLst>
      </pc:sldChg>
      <pc:sldChg chg="del">
        <pc:chgData name="Dede Hourican" userId="S::dede.hourican@marist.edu::3af5384e-d9a2-4489-9c5d-c41b6c0bdc51" providerId="AD" clId="Web-{8481286D-9940-9713-5B51-9237ADDD9590}" dt="2024-07-01T13:23:17.912" v="12"/>
        <pc:sldMkLst>
          <pc:docMk/>
          <pc:sldMk cId="1076389525" sldId="262"/>
        </pc:sldMkLst>
      </pc:sldChg>
      <pc:sldChg chg="modNotes">
        <pc:chgData name="Dede Hourican" userId="S::dede.hourican@marist.edu::3af5384e-d9a2-4489-9c5d-c41b6c0bdc51" providerId="AD" clId="Web-{8481286D-9940-9713-5B51-9237ADDD9590}" dt="2024-07-01T13:19:48.624" v="10"/>
        <pc:sldMkLst>
          <pc:docMk/>
          <pc:sldMk cId="2462274530" sldId="263"/>
        </pc:sldMkLst>
      </pc:sldChg>
    </pc:docChg>
  </pc:docChgLst>
  <pc:docChgLst>
    <pc:chgData name="SaiChandrika Neradabilli1" userId="S::saichandrika.neradabilli1@marist.edu::09ce76cd-5638-4f31-87ce-f0b10c871817" providerId="AD" clId="Web-{1508329C-94D2-9DB0-83B6-10208CBEB5CA}"/>
    <pc:docChg chg="addSld delSld modSld sldOrd">
      <pc:chgData name="SaiChandrika Neradabilli1" userId="S::saichandrika.neradabilli1@marist.edu::09ce76cd-5638-4f31-87ce-f0b10c871817" providerId="AD" clId="Web-{1508329C-94D2-9DB0-83B6-10208CBEB5CA}" dt="2024-07-01T20:54:39.907" v="419" actId="20577"/>
      <pc:docMkLst>
        <pc:docMk/>
      </pc:docMkLst>
      <pc:sldChg chg="modTransition">
        <pc:chgData name="SaiChandrika Neradabilli1" userId="S::saichandrika.neradabilli1@marist.edu::09ce76cd-5638-4f31-87ce-f0b10c871817" providerId="AD" clId="Web-{1508329C-94D2-9DB0-83B6-10208CBEB5CA}" dt="2024-07-01T18:59:15.692" v="3"/>
        <pc:sldMkLst>
          <pc:docMk/>
          <pc:sldMk cId="4230119353" sldId="257"/>
        </pc:sldMkLst>
      </pc:sldChg>
      <pc:sldChg chg="delSp modSp">
        <pc:chgData name="SaiChandrika Neradabilli1" userId="S::saichandrika.neradabilli1@marist.edu::09ce76cd-5638-4f31-87ce-f0b10c871817" providerId="AD" clId="Web-{1508329C-94D2-9DB0-83B6-10208CBEB5CA}" dt="2024-07-01T20:15:46.550" v="104"/>
        <pc:sldMkLst>
          <pc:docMk/>
          <pc:sldMk cId="3610579400" sldId="264"/>
        </pc:sldMkLst>
        <pc:spChg chg="mod">
          <ac:chgData name="SaiChandrika Neradabilli1" userId="S::saichandrika.neradabilli1@marist.edu::09ce76cd-5638-4f31-87ce-f0b10c871817" providerId="AD" clId="Web-{1508329C-94D2-9DB0-83B6-10208CBEB5CA}" dt="2024-07-01T20:15:38.659" v="103" actId="20577"/>
          <ac:spMkLst>
            <pc:docMk/>
            <pc:sldMk cId="3610579400" sldId="264"/>
            <ac:spMk id="18" creationId="{B7DCDC61-A70B-43BA-A3BC-6F2EB8110427}"/>
          </ac:spMkLst>
        </pc:spChg>
        <pc:picChg chg="del">
          <ac:chgData name="SaiChandrika Neradabilli1" userId="S::saichandrika.neradabilli1@marist.edu::09ce76cd-5638-4f31-87ce-f0b10c871817" providerId="AD" clId="Web-{1508329C-94D2-9DB0-83B6-10208CBEB5CA}" dt="2024-07-01T20:15:46.550" v="104"/>
          <ac:picMkLst>
            <pc:docMk/>
            <pc:sldMk cId="3610579400" sldId="264"/>
            <ac:picMk id="8" creationId="{6DBD8F62-B1EC-3816-6D3C-5564D26A97BB}"/>
          </ac:picMkLst>
        </pc:picChg>
      </pc:sldChg>
      <pc:sldChg chg="delSp modSp">
        <pc:chgData name="SaiChandrika Neradabilli1" userId="S::saichandrika.neradabilli1@marist.edu::09ce76cd-5638-4f31-87ce-f0b10c871817" providerId="AD" clId="Web-{1508329C-94D2-9DB0-83B6-10208CBEB5CA}" dt="2024-07-01T20:26:53.185" v="118" actId="20577"/>
        <pc:sldMkLst>
          <pc:docMk/>
          <pc:sldMk cId="267988235" sldId="265"/>
        </pc:sldMkLst>
        <pc:spChg chg="mod">
          <ac:chgData name="SaiChandrika Neradabilli1" userId="S::saichandrika.neradabilli1@marist.edu::09ce76cd-5638-4f31-87ce-f0b10c871817" providerId="AD" clId="Web-{1508329C-94D2-9DB0-83B6-10208CBEB5CA}" dt="2024-07-01T20:26:53.185" v="118" actId="20577"/>
          <ac:spMkLst>
            <pc:docMk/>
            <pc:sldMk cId="267988235" sldId="265"/>
            <ac:spMk id="18" creationId="{B7DCDC61-A70B-43BA-A3BC-6F2EB8110427}"/>
          </ac:spMkLst>
        </pc:spChg>
        <pc:picChg chg="del">
          <ac:chgData name="SaiChandrika Neradabilli1" userId="S::saichandrika.neradabilli1@marist.edu::09ce76cd-5638-4f31-87ce-f0b10c871817" providerId="AD" clId="Web-{1508329C-94D2-9DB0-83B6-10208CBEB5CA}" dt="2024-07-01T20:16:46.177" v="115"/>
          <ac:picMkLst>
            <pc:docMk/>
            <pc:sldMk cId="267988235" sldId="265"/>
            <ac:picMk id="8" creationId="{6DBD8F62-B1EC-3816-6D3C-5564D26A97BB}"/>
          </ac:picMkLst>
        </pc:picChg>
      </pc:sldChg>
      <pc:sldChg chg="addSp delSp modSp modNotes">
        <pc:chgData name="SaiChandrika Neradabilli1" userId="S::saichandrika.neradabilli1@marist.edu::09ce76cd-5638-4f31-87ce-f0b10c871817" providerId="AD" clId="Web-{1508329C-94D2-9DB0-83B6-10208CBEB5CA}" dt="2024-07-01T20:48:35.815" v="386" actId="1076"/>
        <pc:sldMkLst>
          <pc:docMk/>
          <pc:sldMk cId="3820316301" sldId="273"/>
        </pc:sldMkLst>
        <pc:spChg chg="del mod">
          <ac:chgData name="SaiChandrika Neradabilli1" userId="S::saichandrika.neradabilli1@marist.edu::09ce76cd-5638-4f31-87ce-f0b10c871817" providerId="AD" clId="Web-{1508329C-94D2-9DB0-83B6-10208CBEB5CA}" dt="2024-07-01T20:43:45.397" v="324"/>
          <ac:spMkLst>
            <pc:docMk/>
            <pc:sldMk cId="3820316301" sldId="273"/>
            <ac:spMk id="3" creationId="{3AD60AC9-8C20-168A-0DD7-4D49DC1D02CA}"/>
          </ac:spMkLst>
        </pc:spChg>
        <pc:spChg chg="add mod">
          <ac:chgData name="SaiChandrika Neradabilli1" userId="S::saichandrika.neradabilli1@marist.edu::09ce76cd-5638-4f31-87ce-f0b10c871817" providerId="AD" clId="Web-{1508329C-94D2-9DB0-83B6-10208CBEB5CA}" dt="2024-07-01T20:48:24.924" v="385" actId="20577"/>
          <ac:spMkLst>
            <pc:docMk/>
            <pc:sldMk cId="3820316301" sldId="273"/>
            <ac:spMk id="6" creationId="{44744FE4-BF63-D34B-DCD4-9F4B02AF18C4}"/>
          </ac:spMkLst>
        </pc:spChg>
        <pc:spChg chg="mod">
          <ac:chgData name="SaiChandrika Neradabilli1" userId="S::saichandrika.neradabilli1@marist.edu::09ce76cd-5638-4f31-87ce-f0b10c871817" providerId="AD" clId="Web-{1508329C-94D2-9DB0-83B6-10208CBEB5CA}" dt="2024-07-01T20:44:51.525" v="327" actId="1076"/>
          <ac:spMkLst>
            <pc:docMk/>
            <pc:sldMk cId="3820316301" sldId="273"/>
            <ac:spMk id="28" creationId="{64E0B3B8-DB6A-42A7-A855-D3EF1097FD4A}"/>
          </ac:spMkLst>
        </pc:spChg>
        <pc:grpChg chg="mod">
          <ac:chgData name="SaiChandrika Neradabilli1" userId="S::saichandrika.neradabilli1@marist.edu::09ce76cd-5638-4f31-87ce-f0b10c871817" providerId="AD" clId="Web-{1508329C-94D2-9DB0-83B6-10208CBEB5CA}" dt="2024-07-01T20:45:19.307" v="331" actId="14100"/>
          <ac:grpSpMkLst>
            <pc:docMk/>
            <pc:sldMk cId="3820316301" sldId="273"/>
            <ac:grpSpMk id="27" creationId="{2C3253D4-3A8F-4EFB-ACE9-1412C9652772}"/>
          </ac:grpSpMkLst>
        </pc:grpChg>
        <pc:picChg chg="add mod">
          <ac:chgData name="SaiChandrika Neradabilli1" userId="S::saichandrika.neradabilli1@marist.edu::09ce76cd-5638-4f31-87ce-f0b10c871817" providerId="AD" clId="Web-{1508329C-94D2-9DB0-83B6-10208CBEB5CA}" dt="2024-07-01T20:48:35.815" v="386" actId="1076"/>
          <ac:picMkLst>
            <pc:docMk/>
            <pc:sldMk cId="3820316301" sldId="273"/>
            <ac:picMk id="5" creationId="{67C10BF7-3940-F7BE-E8A8-0F7C55C272FC}"/>
          </ac:picMkLst>
        </pc:picChg>
      </pc:sldChg>
      <pc:sldChg chg="addSp delSp modSp modTransition modNotes">
        <pc:chgData name="SaiChandrika Neradabilli1" userId="S::saichandrika.neradabilli1@marist.edu::09ce76cd-5638-4f31-87ce-f0b10c871817" providerId="AD" clId="Web-{1508329C-94D2-9DB0-83B6-10208CBEB5CA}" dt="2024-07-01T20:30:03.880" v="142"/>
        <pc:sldMkLst>
          <pc:docMk/>
          <pc:sldMk cId="3995997174" sldId="305"/>
        </pc:sldMkLst>
        <pc:spChg chg="del mod">
          <ac:chgData name="SaiChandrika Neradabilli1" userId="S::saichandrika.neradabilli1@marist.edu::09ce76cd-5638-4f31-87ce-f0b10c871817" providerId="AD" clId="Web-{1508329C-94D2-9DB0-83B6-10208CBEB5CA}" dt="2024-07-01T19:53:43.669" v="25"/>
          <ac:spMkLst>
            <pc:docMk/>
            <pc:sldMk cId="3995997174" sldId="305"/>
            <ac:spMk id="5" creationId="{0C8BB8AA-3F89-304D-9B2C-27714A9DD657}"/>
          </ac:spMkLst>
        </pc:spChg>
        <pc:spChg chg="add mod">
          <ac:chgData name="SaiChandrika Neradabilli1" userId="S::saichandrika.neradabilli1@marist.edu::09ce76cd-5638-4f31-87ce-f0b10c871817" providerId="AD" clId="Web-{1508329C-94D2-9DB0-83B6-10208CBEB5CA}" dt="2024-07-01T19:53:43.669" v="25"/>
          <ac:spMkLst>
            <pc:docMk/>
            <pc:sldMk cId="3995997174" sldId="305"/>
            <ac:spMk id="8" creationId="{25547F63-3BB8-AA20-66E9-4F0225ADE21C}"/>
          </ac:spMkLst>
        </pc:spChg>
      </pc:sldChg>
      <pc:sldChg chg="modNotes">
        <pc:chgData name="SaiChandrika Neradabilli1" userId="S::saichandrika.neradabilli1@marist.edu::09ce76cd-5638-4f31-87ce-f0b10c871817" providerId="AD" clId="Web-{1508329C-94D2-9DB0-83B6-10208CBEB5CA}" dt="2024-07-01T20:30:25.365" v="199"/>
        <pc:sldMkLst>
          <pc:docMk/>
          <pc:sldMk cId="1830512693" sldId="306"/>
        </pc:sldMkLst>
      </pc:sldChg>
      <pc:sldChg chg="addSp delSp modSp modNotes">
        <pc:chgData name="SaiChandrika Neradabilli1" userId="S::saichandrika.neradabilli1@marist.edu::09ce76cd-5638-4f31-87ce-f0b10c871817" providerId="AD" clId="Web-{1508329C-94D2-9DB0-83B6-10208CBEB5CA}" dt="2024-07-01T20:31:45.603" v="247"/>
        <pc:sldMkLst>
          <pc:docMk/>
          <pc:sldMk cId="2566261628" sldId="307"/>
        </pc:sldMkLst>
        <pc:spChg chg="add mod">
          <ac:chgData name="SaiChandrika Neradabilli1" userId="S::saichandrika.neradabilli1@marist.edu::09ce76cd-5638-4f31-87ce-f0b10c871817" providerId="AD" clId="Web-{1508329C-94D2-9DB0-83B6-10208CBEB5CA}" dt="2024-07-01T19:53:47.857" v="26"/>
          <ac:spMkLst>
            <pc:docMk/>
            <pc:sldMk cId="2566261628" sldId="307"/>
            <ac:spMk id="4" creationId="{36164629-F9AA-9CC9-BF64-6705576BE852}"/>
          </ac:spMkLst>
        </pc:spChg>
        <pc:spChg chg="del">
          <ac:chgData name="SaiChandrika Neradabilli1" userId="S::saichandrika.neradabilli1@marist.edu::09ce76cd-5638-4f31-87ce-f0b10c871817" providerId="AD" clId="Web-{1508329C-94D2-9DB0-83B6-10208CBEB5CA}" dt="2024-07-01T19:53:47.857" v="26"/>
          <ac:spMkLst>
            <pc:docMk/>
            <pc:sldMk cId="2566261628" sldId="307"/>
            <ac:spMk id="5" creationId="{0C8BB8AA-3F89-304D-9B2C-27714A9DD657}"/>
          </ac:spMkLst>
        </pc:spChg>
      </pc:sldChg>
      <pc:sldChg chg="modNotes">
        <pc:chgData name="SaiChandrika Neradabilli1" userId="S::saichandrika.neradabilli1@marist.edu::09ce76cd-5638-4f31-87ce-f0b10c871817" providerId="AD" clId="Web-{1508329C-94D2-9DB0-83B6-10208CBEB5CA}" dt="2024-07-01T20:32:34.527" v="281"/>
        <pc:sldMkLst>
          <pc:docMk/>
          <pc:sldMk cId="331515118" sldId="308"/>
        </pc:sldMkLst>
      </pc:sldChg>
      <pc:sldChg chg="modNotes">
        <pc:chgData name="SaiChandrika Neradabilli1" userId="S::saichandrika.neradabilli1@marist.edu::09ce76cd-5638-4f31-87ce-f0b10c871817" providerId="AD" clId="Web-{1508329C-94D2-9DB0-83B6-10208CBEB5CA}" dt="2024-07-01T20:32:41.136" v="286"/>
        <pc:sldMkLst>
          <pc:docMk/>
          <pc:sldMk cId="357157359" sldId="309"/>
        </pc:sldMkLst>
      </pc:sldChg>
      <pc:sldChg chg="addSp delSp modSp modNotes">
        <pc:chgData name="SaiChandrika Neradabilli1" userId="S::saichandrika.neradabilli1@marist.edu::09ce76cd-5638-4f31-87ce-f0b10c871817" providerId="AD" clId="Web-{1508329C-94D2-9DB0-83B6-10208CBEB5CA}" dt="2024-07-01T20:35:14.986" v="292"/>
        <pc:sldMkLst>
          <pc:docMk/>
          <pc:sldMk cId="3143276366" sldId="313"/>
        </pc:sldMkLst>
        <pc:spChg chg="topLvl">
          <ac:chgData name="SaiChandrika Neradabilli1" userId="S::saichandrika.neradabilli1@marist.edu::09ce76cd-5638-4f31-87ce-f0b10c871817" providerId="AD" clId="Web-{1508329C-94D2-9DB0-83B6-10208CBEB5CA}" dt="2024-07-01T20:03:09.973" v="55"/>
          <ac:spMkLst>
            <pc:docMk/>
            <pc:sldMk cId="3143276366" sldId="313"/>
            <ac:spMk id="25" creationId="{C4879EFC-8E62-4E00-973C-C45EE9EC676D}"/>
          </ac:spMkLst>
        </pc:spChg>
        <pc:grpChg chg="mod topLvl">
          <ac:chgData name="SaiChandrika Neradabilli1" userId="S::saichandrika.neradabilli1@marist.edu::09ce76cd-5638-4f31-87ce-f0b10c871817" providerId="AD" clId="Web-{1508329C-94D2-9DB0-83B6-10208CBEB5CA}" dt="2024-07-01T20:03:16.114" v="56"/>
          <ac:grpSpMkLst>
            <pc:docMk/>
            <pc:sldMk cId="3143276366" sldId="313"/>
            <ac:grpSpMk id="11" creationId="{FB02E0EF-DE2C-8F90-BFC4-7E93E3538B4C}"/>
          </ac:grpSpMkLst>
        </pc:grpChg>
        <pc:grpChg chg="add del">
          <ac:chgData name="SaiChandrika Neradabilli1" userId="S::saichandrika.neradabilli1@marist.edu::09ce76cd-5638-4f31-87ce-f0b10c871817" providerId="AD" clId="Web-{1508329C-94D2-9DB0-83B6-10208CBEB5CA}" dt="2024-07-01T20:03:16.114" v="56"/>
          <ac:grpSpMkLst>
            <pc:docMk/>
            <pc:sldMk cId="3143276366" sldId="313"/>
            <ac:grpSpMk id="16" creationId="{D70EB85F-94A4-ABDF-81EB-67E4EF47F7FE}"/>
          </ac:grpSpMkLst>
        </pc:grpChg>
        <pc:grpChg chg="add del">
          <ac:chgData name="SaiChandrika Neradabilli1" userId="S::saichandrika.neradabilli1@marist.edu::09ce76cd-5638-4f31-87ce-f0b10c871817" providerId="AD" clId="Web-{1508329C-94D2-9DB0-83B6-10208CBEB5CA}" dt="2024-07-01T20:03:09.973" v="55"/>
          <ac:grpSpMkLst>
            <pc:docMk/>
            <pc:sldMk cId="3143276366" sldId="313"/>
            <ac:grpSpMk id="19" creationId="{4D636245-1135-DA78-A0AE-1AF063ED312E}"/>
          </ac:grpSpMkLst>
        </pc:grpChg>
        <pc:picChg chg="add del mod topLvl">
          <ac:chgData name="SaiChandrika Neradabilli1" userId="S::saichandrika.neradabilli1@marist.edu::09ce76cd-5638-4f31-87ce-f0b10c871817" providerId="AD" clId="Web-{1508329C-94D2-9DB0-83B6-10208CBEB5CA}" dt="2024-07-01T20:03:25.489" v="61"/>
          <ac:picMkLst>
            <pc:docMk/>
            <pc:sldMk cId="3143276366" sldId="313"/>
            <ac:picMk id="7" creationId="{9B37D12F-0A92-C8E5-DEAB-1D06EA14ACC6}"/>
          </ac:picMkLst>
        </pc:picChg>
        <pc:picChg chg="mod topLvl">
          <ac:chgData name="SaiChandrika Neradabilli1" userId="S::saichandrika.neradabilli1@marist.edu::09ce76cd-5638-4f31-87ce-f0b10c871817" providerId="AD" clId="Web-{1508329C-94D2-9DB0-83B6-10208CBEB5CA}" dt="2024-07-01T20:03:16.114" v="56"/>
          <ac:picMkLst>
            <pc:docMk/>
            <pc:sldMk cId="3143276366" sldId="313"/>
            <ac:picMk id="8" creationId="{98152EDF-CB5B-EDD5-AD92-59CAE3ACE687}"/>
          </ac:picMkLst>
        </pc:picChg>
        <pc:picChg chg="mod topLvl">
          <ac:chgData name="SaiChandrika Neradabilli1" userId="S::saichandrika.neradabilli1@marist.edu::09ce76cd-5638-4f31-87ce-f0b10c871817" providerId="AD" clId="Web-{1508329C-94D2-9DB0-83B6-10208CBEB5CA}" dt="2024-07-01T20:03:21.817" v="59" actId="1076"/>
          <ac:picMkLst>
            <pc:docMk/>
            <pc:sldMk cId="3143276366" sldId="313"/>
            <ac:picMk id="17" creationId="{4D718678-4ECF-8BFB-C95A-0B799EA5438D}"/>
          </ac:picMkLst>
        </pc:picChg>
      </pc:sldChg>
      <pc:sldChg chg="addSp delSp modSp">
        <pc:chgData name="SaiChandrika Neradabilli1" userId="S::saichandrika.neradabilli1@marist.edu::09ce76cd-5638-4f31-87ce-f0b10c871817" providerId="AD" clId="Web-{1508329C-94D2-9DB0-83B6-10208CBEB5CA}" dt="2024-07-01T20:09:26.378" v="81" actId="1076"/>
        <pc:sldMkLst>
          <pc:docMk/>
          <pc:sldMk cId="623069927" sldId="314"/>
        </pc:sldMkLst>
        <pc:spChg chg="add mod">
          <ac:chgData name="SaiChandrika Neradabilli1" userId="S::saichandrika.neradabilli1@marist.edu::09ce76cd-5638-4f31-87ce-f0b10c871817" providerId="AD" clId="Web-{1508329C-94D2-9DB0-83B6-10208CBEB5CA}" dt="2024-07-01T20:09:11.737" v="79" actId="1076"/>
          <ac:spMkLst>
            <pc:docMk/>
            <pc:sldMk cId="623069927" sldId="314"/>
            <ac:spMk id="7" creationId="{15D7EB87-30A9-873D-B704-AC88FABADCBA}"/>
          </ac:spMkLst>
        </pc:spChg>
        <pc:grpChg chg="add mod">
          <ac:chgData name="SaiChandrika Neradabilli1" userId="S::saichandrika.neradabilli1@marist.edu::09ce76cd-5638-4f31-87ce-f0b10c871817" providerId="AD" clId="Web-{1508329C-94D2-9DB0-83B6-10208CBEB5CA}" dt="2024-07-01T20:09:26.378" v="81" actId="1076"/>
          <ac:grpSpMkLst>
            <pc:docMk/>
            <pc:sldMk cId="623069927" sldId="314"/>
            <ac:grpSpMk id="21" creationId="{85170C26-58FB-D3AD-1FAF-170511756E46}"/>
          </ac:grpSpMkLst>
        </pc:grpChg>
        <pc:picChg chg="del">
          <ac:chgData name="SaiChandrika Neradabilli1" userId="S::saichandrika.neradabilli1@marist.edu::09ce76cd-5638-4f31-87ce-f0b10c871817" providerId="AD" clId="Web-{1508329C-94D2-9DB0-83B6-10208CBEB5CA}" dt="2024-07-01T20:07:12.060" v="72"/>
          <ac:picMkLst>
            <pc:docMk/>
            <pc:sldMk cId="623069927" sldId="314"/>
            <ac:picMk id="17" creationId="{595AB1AE-2227-4784-AED9-23B5B905FF57}"/>
          </ac:picMkLst>
        </pc:picChg>
      </pc:sldChg>
      <pc:sldChg chg="addSp delSp modSp modNotes">
        <pc:chgData name="SaiChandrika Neradabilli1" userId="S::saichandrika.neradabilli1@marist.edu::09ce76cd-5638-4f31-87ce-f0b10c871817" providerId="AD" clId="Web-{1508329C-94D2-9DB0-83B6-10208CBEB5CA}" dt="2024-07-01T20:35:10.955" v="290"/>
        <pc:sldMkLst>
          <pc:docMk/>
          <pc:sldMk cId="3231795853" sldId="315"/>
        </pc:sldMkLst>
        <pc:spChg chg="del">
          <ac:chgData name="SaiChandrika Neradabilli1" userId="S::saichandrika.neradabilli1@marist.edu::09ce76cd-5638-4f31-87ce-f0b10c871817" providerId="AD" clId="Web-{1508329C-94D2-9DB0-83B6-10208CBEB5CA}" dt="2024-07-01T19:44:59.758" v="7"/>
          <ac:spMkLst>
            <pc:docMk/>
            <pc:sldMk cId="3231795853" sldId="315"/>
            <ac:spMk id="4" creationId="{6706AE31-2AF6-1B55-9A82-457B85950FFC}"/>
          </ac:spMkLst>
        </pc:spChg>
        <pc:spChg chg="del">
          <ac:chgData name="SaiChandrika Neradabilli1" userId="S::saichandrika.neradabilli1@marist.edu::09ce76cd-5638-4f31-87ce-f0b10c871817" providerId="AD" clId="Web-{1508329C-94D2-9DB0-83B6-10208CBEB5CA}" dt="2024-07-01T19:44:59.899" v="8"/>
          <ac:spMkLst>
            <pc:docMk/>
            <pc:sldMk cId="3231795853" sldId="315"/>
            <ac:spMk id="5" creationId="{0C8BB8AA-3F89-304D-9B2C-27714A9DD657}"/>
          </ac:spMkLst>
        </pc:spChg>
        <pc:spChg chg="del">
          <ac:chgData name="SaiChandrika Neradabilli1" userId="S::saichandrika.neradabilli1@marist.edu::09ce76cd-5638-4f31-87ce-f0b10c871817" providerId="AD" clId="Web-{1508329C-94D2-9DB0-83B6-10208CBEB5CA}" dt="2024-07-01T19:44:59.899" v="9"/>
          <ac:spMkLst>
            <pc:docMk/>
            <pc:sldMk cId="3231795853" sldId="315"/>
            <ac:spMk id="21" creationId="{C4879EFC-8E62-4E00-973C-C45EE9EC676D}"/>
          </ac:spMkLst>
        </pc:spChg>
        <pc:spChg chg="add mod">
          <ac:chgData name="SaiChandrika Neradabilli1" userId="S::saichandrika.neradabilli1@marist.edu::09ce76cd-5638-4f31-87ce-f0b10c871817" providerId="AD" clId="Web-{1508329C-94D2-9DB0-83B6-10208CBEB5CA}" dt="2024-07-01T19:44:59.899" v="8"/>
          <ac:spMkLst>
            <pc:docMk/>
            <pc:sldMk cId="3231795853" sldId="315"/>
            <ac:spMk id="26" creationId="{F7D805C5-CBB3-8A80-7B8B-738274D7CE5E}"/>
          </ac:spMkLst>
        </pc:spChg>
        <pc:grpChg chg="del mod">
          <ac:chgData name="SaiChandrika Neradabilli1" userId="S::saichandrika.neradabilli1@marist.edu::09ce76cd-5638-4f31-87ce-f0b10c871817" providerId="AD" clId="Web-{1508329C-94D2-9DB0-83B6-10208CBEB5CA}" dt="2024-07-01T19:44:55.664" v="6"/>
          <ac:grpSpMkLst>
            <pc:docMk/>
            <pc:sldMk cId="3231795853" sldId="315"/>
            <ac:grpSpMk id="2" creationId="{1892B07C-C5CF-438D-13C7-3C09234E3DDC}"/>
          </ac:grpSpMkLst>
        </pc:grpChg>
        <pc:graphicFrameChg chg="mod modGraphic">
          <ac:chgData name="SaiChandrika Neradabilli1" userId="S::saichandrika.neradabilli1@marist.edu::09ce76cd-5638-4f31-87ce-f0b10c871817" providerId="AD" clId="Web-{1508329C-94D2-9DB0-83B6-10208CBEB5CA}" dt="2024-07-01T19:48:10.844" v="17" actId="1076"/>
          <ac:graphicFrameMkLst>
            <pc:docMk/>
            <pc:sldMk cId="3231795853" sldId="315"/>
            <ac:graphicFrameMk id="6" creationId="{7400D14F-8784-D945-B60C-D58376A640FE}"/>
          </ac:graphicFrameMkLst>
        </pc:graphicFrameChg>
      </pc:sldChg>
      <pc:sldChg chg="addSp delSp modSp">
        <pc:chgData name="SaiChandrika Neradabilli1" userId="S::saichandrika.neradabilli1@marist.edu::09ce76cd-5638-4f31-87ce-f0b10c871817" providerId="AD" clId="Web-{1508329C-94D2-9DB0-83B6-10208CBEB5CA}" dt="2024-07-01T20:13:49.998" v="91"/>
        <pc:sldMkLst>
          <pc:docMk/>
          <pc:sldMk cId="3731406248" sldId="316"/>
        </pc:sldMkLst>
        <pc:spChg chg="add mod">
          <ac:chgData name="SaiChandrika Neradabilli1" userId="S::saichandrika.neradabilli1@marist.edu::09ce76cd-5638-4f31-87ce-f0b10c871817" providerId="AD" clId="Web-{1508329C-94D2-9DB0-83B6-10208CBEB5CA}" dt="2024-07-01T19:54:01.342" v="28"/>
          <ac:spMkLst>
            <pc:docMk/>
            <pc:sldMk cId="3731406248" sldId="316"/>
            <ac:spMk id="4" creationId="{48F731CE-1E24-213C-C5B9-715F458F0F0C}"/>
          </ac:spMkLst>
        </pc:spChg>
        <pc:spChg chg="del mod">
          <ac:chgData name="SaiChandrika Neradabilli1" userId="S::saichandrika.neradabilli1@marist.edu::09ce76cd-5638-4f31-87ce-f0b10c871817" providerId="AD" clId="Web-{1508329C-94D2-9DB0-83B6-10208CBEB5CA}" dt="2024-07-01T19:54:01.342" v="28"/>
          <ac:spMkLst>
            <pc:docMk/>
            <pc:sldMk cId="3731406248" sldId="316"/>
            <ac:spMk id="5" creationId="{0C8BB8AA-3F89-304D-9B2C-27714A9DD657}"/>
          </ac:spMkLst>
        </pc:spChg>
        <pc:spChg chg="add mod">
          <ac:chgData name="SaiChandrika Neradabilli1" userId="S::saichandrika.neradabilli1@marist.edu::09ce76cd-5638-4f31-87ce-f0b10c871817" providerId="AD" clId="Web-{1508329C-94D2-9DB0-83B6-10208CBEB5CA}" dt="2024-07-01T20:08:44.970" v="76"/>
          <ac:spMkLst>
            <pc:docMk/>
            <pc:sldMk cId="3731406248" sldId="316"/>
            <ac:spMk id="9" creationId="{ABEBCF2A-447B-675D-420A-66525E3FABB7}"/>
          </ac:spMkLst>
        </pc:spChg>
        <pc:spChg chg="add del mod">
          <ac:chgData name="SaiChandrika Neradabilli1" userId="S::saichandrika.neradabilli1@marist.edu::09ce76cd-5638-4f31-87ce-f0b10c871817" providerId="AD" clId="Web-{1508329C-94D2-9DB0-83B6-10208CBEB5CA}" dt="2024-07-01T20:13:45.326" v="87"/>
          <ac:spMkLst>
            <pc:docMk/>
            <pc:sldMk cId="3731406248" sldId="316"/>
            <ac:spMk id="24" creationId="{AC8D30DE-204C-A074-50CA-B6BCF3C9691D}"/>
          </ac:spMkLst>
        </pc:spChg>
        <pc:grpChg chg="add mod">
          <ac:chgData name="SaiChandrika Neradabilli1" userId="S::saichandrika.neradabilli1@marist.edu::09ce76cd-5638-4f31-87ce-f0b10c871817" providerId="AD" clId="Web-{1508329C-94D2-9DB0-83B6-10208CBEB5CA}" dt="2024-07-01T20:09:59.708" v="84" actId="1076"/>
          <ac:grpSpMkLst>
            <pc:docMk/>
            <pc:sldMk cId="3731406248" sldId="316"/>
            <ac:grpSpMk id="22" creationId="{62049F14-88C5-6E6E-83B9-45D5CBAECF85}"/>
          </ac:grpSpMkLst>
        </pc:grpChg>
        <pc:graphicFrameChg chg="del">
          <ac:chgData name="SaiChandrika Neradabilli1" userId="S::saichandrika.neradabilli1@marist.edu::09ce76cd-5638-4f31-87ce-f0b10c871817" providerId="AD" clId="Web-{1508329C-94D2-9DB0-83B6-10208CBEB5CA}" dt="2024-07-01T20:13:19.825" v="85"/>
          <ac:graphicFrameMkLst>
            <pc:docMk/>
            <pc:sldMk cId="3731406248" sldId="316"/>
            <ac:graphicFrameMk id="6" creationId="{7400D14F-8784-D945-B60C-D58376A640FE}"/>
          </ac:graphicFrameMkLst>
        </pc:graphicFrameChg>
        <pc:graphicFrameChg chg="add mod modGraphic">
          <ac:chgData name="SaiChandrika Neradabilli1" userId="S::saichandrika.neradabilli1@marist.edu::09ce76cd-5638-4f31-87ce-f0b10c871817" providerId="AD" clId="Web-{1508329C-94D2-9DB0-83B6-10208CBEB5CA}" dt="2024-07-01T20:13:49.998" v="91"/>
          <ac:graphicFrameMkLst>
            <pc:docMk/>
            <pc:sldMk cId="3731406248" sldId="316"/>
            <ac:graphicFrameMk id="26" creationId="{902FFD1D-BC34-A97B-DCB0-6A4491443327}"/>
          </ac:graphicFrameMkLst>
        </pc:graphicFrameChg>
        <pc:picChg chg="del">
          <ac:chgData name="SaiChandrika Neradabilli1" userId="S::saichandrika.neradabilli1@marist.edu::09ce76cd-5638-4f31-87ce-f0b10c871817" providerId="AD" clId="Web-{1508329C-94D2-9DB0-83B6-10208CBEB5CA}" dt="2024-07-01T20:08:44.970" v="76"/>
          <ac:picMkLst>
            <pc:docMk/>
            <pc:sldMk cId="3731406248" sldId="316"/>
            <ac:picMk id="16" creationId="{3B39ED88-D5AD-40A6-8B3B-85C3199A1B08}"/>
          </ac:picMkLst>
        </pc:picChg>
      </pc:sldChg>
      <pc:sldChg chg="addSp delSp modSp">
        <pc:chgData name="SaiChandrika Neradabilli1" userId="S::saichandrika.neradabilli1@marist.edu::09ce76cd-5638-4f31-87ce-f0b10c871817" providerId="AD" clId="Web-{1508329C-94D2-9DB0-83B6-10208CBEB5CA}" dt="2024-07-01T20:14:24.328" v="92"/>
        <pc:sldMkLst>
          <pc:docMk/>
          <pc:sldMk cId="4135073282" sldId="317"/>
        </pc:sldMkLst>
        <pc:spChg chg="del mod">
          <ac:chgData name="SaiChandrika Neradabilli1" userId="S::saichandrika.neradabilli1@marist.edu::09ce76cd-5638-4f31-87ce-f0b10c871817" providerId="AD" clId="Web-{1508329C-94D2-9DB0-83B6-10208CBEB5CA}" dt="2024-07-01T19:54:34.281" v="46"/>
          <ac:spMkLst>
            <pc:docMk/>
            <pc:sldMk cId="4135073282" sldId="317"/>
            <ac:spMk id="5" creationId="{0C8BB8AA-3F89-304D-9B2C-27714A9DD657}"/>
          </ac:spMkLst>
        </pc:spChg>
        <pc:spChg chg="add del mod">
          <ac:chgData name="SaiChandrika Neradabilli1" userId="S::saichandrika.neradabilli1@marist.edu::09ce76cd-5638-4f31-87ce-f0b10c871817" providerId="AD" clId="Web-{1508329C-94D2-9DB0-83B6-10208CBEB5CA}" dt="2024-07-01T20:14:24.328" v="92"/>
          <ac:spMkLst>
            <pc:docMk/>
            <pc:sldMk cId="4135073282" sldId="317"/>
            <ac:spMk id="20" creationId="{DF0EC5DC-E416-DC6E-1669-43FE5FE1E18E}"/>
          </ac:spMkLst>
        </pc:spChg>
        <pc:grpChg chg="add">
          <ac:chgData name="SaiChandrika Neradabilli1" userId="S::saichandrika.neradabilli1@marist.edu::09ce76cd-5638-4f31-87ce-f0b10c871817" providerId="AD" clId="Web-{1508329C-94D2-9DB0-83B6-10208CBEB5CA}" dt="2024-07-01T20:09:37.160" v="82"/>
          <ac:grpSpMkLst>
            <pc:docMk/>
            <pc:sldMk cId="4135073282" sldId="317"/>
            <ac:grpSpMk id="18" creationId="{F42A9F2F-802B-62C1-AFEE-274686B521D7}"/>
          </ac:grpSpMkLst>
        </pc:grpChg>
        <pc:graphicFrameChg chg="mod modGraphic">
          <ac:chgData name="SaiChandrika Neradabilli1" userId="S::saichandrika.neradabilli1@marist.edu::09ce76cd-5638-4f31-87ce-f0b10c871817" providerId="AD" clId="Web-{1508329C-94D2-9DB0-83B6-10208CBEB5CA}" dt="2024-07-01T19:54:32.702" v="45"/>
          <ac:graphicFrameMkLst>
            <pc:docMk/>
            <pc:sldMk cId="4135073282" sldId="317"/>
            <ac:graphicFrameMk id="6" creationId="{7400D14F-8784-D945-B60C-D58376A640FE}"/>
          </ac:graphicFrameMkLst>
        </pc:graphicFrameChg>
        <pc:picChg chg="del">
          <ac:chgData name="SaiChandrika Neradabilli1" userId="S::saichandrika.neradabilli1@marist.edu::09ce76cd-5638-4f31-87ce-f0b10c871817" providerId="AD" clId="Web-{1508329C-94D2-9DB0-83B6-10208CBEB5CA}" dt="2024-07-01T20:09:40.848" v="83"/>
          <ac:picMkLst>
            <pc:docMk/>
            <pc:sldMk cId="4135073282" sldId="317"/>
            <ac:picMk id="16" creationId="{9515F814-EF30-4331-BE50-2EA9F4B6B26B}"/>
          </ac:picMkLst>
        </pc:picChg>
      </pc:sldChg>
      <pc:sldChg chg="modSp modNotes">
        <pc:chgData name="SaiChandrika Neradabilli1" userId="S::saichandrika.neradabilli1@marist.edu::09ce76cd-5638-4f31-87ce-f0b10c871817" providerId="AD" clId="Web-{1508329C-94D2-9DB0-83B6-10208CBEB5CA}" dt="2024-07-01T20:40:22.452" v="307" actId="20577"/>
        <pc:sldMkLst>
          <pc:docMk/>
          <pc:sldMk cId="2214182612" sldId="318"/>
        </pc:sldMkLst>
        <pc:spChg chg="mod">
          <ac:chgData name="SaiChandrika Neradabilli1" userId="S::saichandrika.neradabilli1@marist.edu::09ce76cd-5638-4f31-87ce-f0b10c871817" providerId="AD" clId="Web-{1508329C-94D2-9DB0-83B6-10208CBEB5CA}" dt="2024-07-01T20:40:22.452" v="307" actId="20577"/>
          <ac:spMkLst>
            <pc:docMk/>
            <pc:sldMk cId="2214182612" sldId="318"/>
            <ac:spMk id="4" creationId="{459F8FCE-654D-1382-DC52-949A705E9156}"/>
          </ac:spMkLst>
        </pc:spChg>
      </pc:sldChg>
      <pc:sldChg chg="addSp delSp modSp del">
        <pc:chgData name="SaiChandrika Neradabilli1" userId="S::saichandrika.neradabilli1@marist.edu::09ce76cd-5638-4f31-87ce-f0b10c871817" providerId="AD" clId="Web-{1508329C-94D2-9DB0-83B6-10208CBEB5CA}" dt="2024-07-01T20:07:04.795" v="71"/>
        <pc:sldMkLst>
          <pc:docMk/>
          <pc:sldMk cId="1319118992" sldId="319"/>
        </pc:sldMkLst>
        <pc:grpChg chg="topLvl">
          <ac:chgData name="SaiChandrika Neradabilli1" userId="S::saichandrika.neradabilli1@marist.edu::09ce76cd-5638-4f31-87ce-f0b10c871817" providerId="AD" clId="Web-{1508329C-94D2-9DB0-83B6-10208CBEB5CA}" dt="2024-07-01T20:05:38.541" v="62"/>
          <ac:grpSpMkLst>
            <pc:docMk/>
            <pc:sldMk cId="1319118992" sldId="319"/>
            <ac:grpSpMk id="6" creationId="{F3B57F26-0156-CF73-6C2D-B3A518598C26}"/>
          </ac:grpSpMkLst>
        </pc:grpChg>
        <pc:grpChg chg="del">
          <ac:chgData name="SaiChandrika Neradabilli1" userId="S::saichandrika.neradabilli1@marist.edu::09ce76cd-5638-4f31-87ce-f0b10c871817" providerId="AD" clId="Web-{1508329C-94D2-9DB0-83B6-10208CBEB5CA}" dt="2024-07-01T20:05:38.541" v="62"/>
          <ac:grpSpMkLst>
            <pc:docMk/>
            <pc:sldMk cId="1319118992" sldId="319"/>
            <ac:grpSpMk id="11" creationId="{8D8A68B5-8040-87A3-457F-C10176B3ED32}"/>
          </ac:grpSpMkLst>
        </pc:grpChg>
        <pc:grpChg chg="add">
          <ac:chgData name="SaiChandrika Neradabilli1" userId="S::saichandrika.neradabilli1@marist.edu::09ce76cd-5638-4f31-87ce-f0b10c871817" providerId="AD" clId="Web-{1508329C-94D2-9DB0-83B6-10208CBEB5CA}" dt="2024-07-01T20:07:04.795" v="71"/>
          <ac:grpSpMkLst>
            <pc:docMk/>
            <pc:sldMk cId="1319118992" sldId="319"/>
            <ac:grpSpMk id="15" creationId="{872E5D15-A38F-85B3-F55B-397E495552E3}"/>
          </ac:grpSpMkLst>
        </pc:grpChg>
        <pc:picChg chg="topLvl">
          <ac:chgData name="SaiChandrika Neradabilli1" userId="S::saichandrika.neradabilli1@marist.edu::09ce76cd-5638-4f31-87ce-f0b10c871817" providerId="AD" clId="Web-{1508329C-94D2-9DB0-83B6-10208CBEB5CA}" dt="2024-07-01T20:05:38.541" v="62"/>
          <ac:picMkLst>
            <pc:docMk/>
            <pc:sldMk cId="1319118992" sldId="319"/>
            <ac:picMk id="3" creationId="{4FC4CB64-2900-352D-A9D5-C1BD6637C91C}"/>
          </ac:picMkLst>
        </pc:picChg>
        <pc:picChg chg="topLvl">
          <ac:chgData name="SaiChandrika Neradabilli1" userId="S::saichandrika.neradabilli1@marist.edu::09ce76cd-5638-4f31-87ce-f0b10c871817" providerId="AD" clId="Web-{1508329C-94D2-9DB0-83B6-10208CBEB5CA}" dt="2024-07-01T20:05:38.541" v="62"/>
          <ac:picMkLst>
            <pc:docMk/>
            <pc:sldMk cId="1319118992" sldId="319"/>
            <ac:picMk id="4" creationId="{5BF3C5FE-31DC-976C-1F33-E7131311620D}"/>
          </ac:picMkLst>
        </pc:picChg>
        <pc:picChg chg="topLvl">
          <ac:chgData name="SaiChandrika Neradabilli1" userId="S::saichandrika.neradabilli1@marist.edu::09ce76cd-5638-4f31-87ce-f0b10c871817" providerId="AD" clId="Web-{1508329C-94D2-9DB0-83B6-10208CBEB5CA}" dt="2024-07-01T20:05:38.541" v="62"/>
          <ac:picMkLst>
            <pc:docMk/>
            <pc:sldMk cId="1319118992" sldId="319"/>
            <ac:picMk id="5" creationId="{71BC874B-C448-93F5-C901-9A932CDABD47}"/>
          </ac:picMkLst>
        </pc:picChg>
        <pc:picChg chg="add mod">
          <ac:chgData name="SaiChandrika Neradabilli1" userId="S::saichandrika.neradabilli1@marist.edu::09ce76cd-5638-4f31-87ce-f0b10c871817" providerId="AD" clId="Web-{1508329C-94D2-9DB0-83B6-10208CBEB5CA}" dt="2024-07-01T20:06:38.090" v="70" actId="1076"/>
          <ac:picMkLst>
            <pc:docMk/>
            <pc:sldMk cId="1319118992" sldId="319"/>
            <ac:picMk id="13" creationId="{B7FE4E96-64CD-3C3A-8EF4-6C6FE9661946}"/>
          </ac:picMkLst>
        </pc:picChg>
        <pc:picChg chg="mod">
          <ac:chgData name="SaiChandrika Neradabilli1" userId="S::saichandrika.neradabilli1@marist.edu::09ce76cd-5638-4f31-87ce-f0b10c871817" providerId="AD" clId="Web-{1508329C-94D2-9DB0-83B6-10208CBEB5CA}" dt="2024-07-01T20:05:42.448" v="63" actId="1076"/>
          <ac:picMkLst>
            <pc:docMk/>
            <pc:sldMk cId="1319118992" sldId="319"/>
            <ac:picMk id="16" creationId="{2647AE5F-E4E2-4E69-72C9-67E694F84024}"/>
          </ac:picMkLst>
        </pc:picChg>
      </pc:sldChg>
      <pc:sldChg chg="addSp delSp modSp add del replId">
        <pc:chgData name="SaiChandrika Neradabilli1" userId="S::saichandrika.neradabilli1@marist.edu::09ce76cd-5638-4f31-87ce-f0b10c871817" providerId="AD" clId="Web-{1508329C-94D2-9DB0-83B6-10208CBEB5CA}" dt="2024-07-01T20:49:16.316" v="387"/>
        <pc:sldMkLst>
          <pc:docMk/>
          <pc:sldMk cId="1929826355" sldId="320"/>
        </pc:sldMkLst>
        <pc:spChg chg="del mod">
          <ac:chgData name="SaiChandrika Neradabilli1" userId="S::saichandrika.neradabilli1@marist.edu::09ce76cd-5638-4f31-87ce-f0b10c871817" providerId="AD" clId="Web-{1508329C-94D2-9DB0-83B6-10208CBEB5CA}" dt="2024-07-01T20:41:44.299" v="320"/>
          <ac:spMkLst>
            <pc:docMk/>
            <pc:sldMk cId="1929826355" sldId="320"/>
            <ac:spMk id="3" creationId="{3AD60AC9-8C20-168A-0DD7-4D49DC1D02CA}"/>
          </ac:spMkLst>
        </pc:spChg>
        <pc:spChg chg="add mod">
          <ac:chgData name="SaiChandrika Neradabilli1" userId="S::saichandrika.neradabilli1@marist.edu::09ce76cd-5638-4f31-87ce-f0b10c871817" providerId="AD" clId="Web-{1508329C-94D2-9DB0-83B6-10208CBEB5CA}" dt="2024-07-01T20:41:48.924" v="321" actId="1076"/>
          <ac:spMkLst>
            <pc:docMk/>
            <pc:sldMk cId="1929826355" sldId="320"/>
            <ac:spMk id="6" creationId="{792121C9-3DAF-3A0C-0E9F-75FE2A0EB670}"/>
          </ac:spMkLst>
        </pc:spChg>
        <pc:spChg chg="mod">
          <ac:chgData name="SaiChandrika Neradabilli1" userId="S::saichandrika.neradabilli1@marist.edu::09ce76cd-5638-4f31-87ce-f0b10c871817" providerId="AD" clId="Web-{1508329C-94D2-9DB0-83B6-10208CBEB5CA}" dt="2024-07-01T20:40:40.452" v="313" actId="20577"/>
          <ac:spMkLst>
            <pc:docMk/>
            <pc:sldMk cId="1929826355" sldId="320"/>
            <ac:spMk id="25" creationId="{1393DC10-458C-456B-9079-D3D9EC5B3FA8}"/>
          </ac:spMkLst>
        </pc:spChg>
        <pc:grpChg chg="mod">
          <ac:chgData name="SaiChandrika Neradabilli1" userId="S::saichandrika.neradabilli1@marist.edu::09ce76cd-5638-4f31-87ce-f0b10c871817" providerId="AD" clId="Web-{1508329C-94D2-9DB0-83B6-10208CBEB5CA}" dt="2024-07-01T20:39:51.528" v="301" actId="1076"/>
          <ac:grpSpMkLst>
            <pc:docMk/>
            <pc:sldMk cId="1929826355" sldId="320"/>
            <ac:grpSpMk id="26" creationId="{0F966CDF-69C5-477D-A8FB-F31371B3A240}"/>
          </ac:grpSpMkLst>
        </pc:grpChg>
        <pc:picChg chg="add mod">
          <ac:chgData name="SaiChandrika Neradabilli1" userId="S::saichandrika.neradabilli1@marist.edu::09ce76cd-5638-4f31-87ce-f0b10c871817" providerId="AD" clId="Web-{1508329C-94D2-9DB0-83B6-10208CBEB5CA}" dt="2024-07-01T20:39:58.372" v="303" actId="1076"/>
          <ac:picMkLst>
            <pc:docMk/>
            <pc:sldMk cId="1929826355" sldId="320"/>
            <ac:picMk id="5" creationId="{F205E976-8B16-FECA-7227-79DCD4544D50}"/>
          </ac:picMkLst>
        </pc:picChg>
      </pc:sldChg>
      <pc:sldChg chg="addSp delSp modSp add ord replId">
        <pc:chgData name="SaiChandrika Neradabilli1" userId="S::saichandrika.neradabilli1@marist.edu::09ce76cd-5638-4f31-87ce-f0b10c871817" providerId="AD" clId="Web-{1508329C-94D2-9DB0-83B6-10208CBEB5CA}" dt="2024-07-01T20:51:31.822" v="414"/>
        <pc:sldMkLst>
          <pc:docMk/>
          <pc:sldMk cId="4183267569" sldId="320"/>
        </pc:sldMkLst>
        <pc:spChg chg="mod">
          <ac:chgData name="SaiChandrika Neradabilli1" userId="S::saichandrika.neradabilli1@marist.edu::09ce76cd-5638-4f31-87ce-f0b10c871817" providerId="AD" clId="Web-{1508329C-94D2-9DB0-83B6-10208CBEB5CA}" dt="2024-07-01T20:51:00.102" v="401" actId="20577"/>
          <ac:spMkLst>
            <pc:docMk/>
            <pc:sldMk cId="4183267569" sldId="320"/>
            <ac:spMk id="3" creationId="{FF12EF2B-61F6-1F4D-822C-FC89FA901FED}"/>
          </ac:spMkLst>
        </pc:spChg>
        <pc:grpChg chg="topLvl">
          <ac:chgData name="SaiChandrika Neradabilli1" userId="S::saichandrika.neradabilli1@marist.edu::09ce76cd-5638-4f31-87ce-f0b10c871817" providerId="AD" clId="Web-{1508329C-94D2-9DB0-83B6-10208CBEB5CA}" dt="2024-07-01T20:51:17.462" v="402"/>
          <ac:grpSpMkLst>
            <pc:docMk/>
            <pc:sldMk cId="4183267569" sldId="320"/>
            <ac:grpSpMk id="13" creationId="{C32A2F1E-9A35-B17A-CC56-474AB1EAEA05}"/>
          </ac:grpSpMkLst>
        </pc:grpChg>
        <pc:grpChg chg="del">
          <ac:chgData name="SaiChandrika Neradabilli1" userId="S::saichandrika.neradabilli1@marist.edu::09ce76cd-5638-4f31-87ce-f0b10c871817" providerId="AD" clId="Web-{1508329C-94D2-9DB0-83B6-10208CBEB5CA}" dt="2024-07-01T20:51:17.462" v="402"/>
          <ac:grpSpMkLst>
            <pc:docMk/>
            <pc:sldMk cId="4183267569" sldId="320"/>
            <ac:grpSpMk id="21" creationId="{85170C26-58FB-D3AD-1FAF-170511756E46}"/>
          </ac:grpSpMkLst>
        </pc:grpChg>
        <pc:picChg chg="add del topLvl">
          <ac:chgData name="SaiChandrika Neradabilli1" userId="S::saichandrika.neradabilli1@marist.edu::09ce76cd-5638-4f31-87ce-f0b10c871817" providerId="AD" clId="Web-{1508329C-94D2-9DB0-83B6-10208CBEB5CA}" dt="2024-07-01T20:51:23.525" v="408"/>
          <ac:picMkLst>
            <pc:docMk/>
            <pc:sldMk cId="4183267569" sldId="320"/>
            <ac:picMk id="10" creationId="{CDE1CD55-6097-D128-2356-819C77DDFBE8}"/>
          </ac:picMkLst>
        </pc:picChg>
        <pc:picChg chg="add del topLvl">
          <ac:chgData name="SaiChandrika Neradabilli1" userId="S::saichandrika.neradabilli1@marist.edu::09ce76cd-5638-4f31-87ce-f0b10c871817" providerId="AD" clId="Web-{1508329C-94D2-9DB0-83B6-10208CBEB5CA}" dt="2024-07-01T20:51:23.525" v="409"/>
          <ac:picMkLst>
            <pc:docMk/>
            <pc:sldMk cId="4183267569" sldId="320"/>
            <ac:picMk id="11" creationId="{F43A664C-1417-9914-B6A8-E3B8030F2E3F}"/>
          </ac:picMkLst>
        </pc:picChg>
        <pc:picChg chg="add del topLvl">
          <ac:chgData name="SaiChandrika Neradabilli1" userId="S::saichandrika.neradabilli1@marist.edu::09ce76cd-5638-4f31-87ce-f0b10c871817" providerId="AD" clId="Web-{1508329C-94D2-9DB0-83B6-10208CBEB5CA}" dt="2024-07-01T20:51:23.525" v="410"/>
          <ac:picMkLst>
            <pc:docMk/>
            <pc:sldMk cId="4183267569" sldId="320"/>
            <ac:picMk id="12" creationId="{E526AD4F-B6AA-634E-6DD4-DD52AF168F8A}"/>
          </ac:picMkLst>
        </pc:picChg>
        <pc:picChg chg="add del topLvl">
          <ac:chgData name="SaiChandrika Neradabilli1" userId="S::saichandrika.neradabilli1@marist.edu::09ce76cd-5638-4f31-87ce-f0b10c871817" providerId="AD" clId="Web-{1508329C-94D2-9DB0-83B6-10208CBEB5CA}" dt="2024-07-01T20:51:31.822" v="414"/>
          <ac:picMkLst>
            <pc:docMk/>
            <pc:sldMk cId="4183267569" sldId="320"/>
            <ac:picMk id="14" creationId="{2DD4F935-7DFD-E8B5-915C-2EBA4A655434}"/>
          </ac:picMkLst>
        </pc:picChg>
        <pc:picChg chg="add del topLvl">
          <ac:chgData name="SaiChandrika Neradabilli1" userId="S::saichandrika.neradabilli1@marist.edu::09ce76cd-5638-4f31-87ce-f0b10c871817" providerId="AD" clId="Web-{1508329C-94D2-9DB0-83B6-10208CBEB5CA}" dt="2024-07-01T20:51:27.525" v="413"/>
          <ac:picMkLst>
            <pc:docMk/>
            <pc:sldMk cId="4183267569" sldId="320"/>
            <ac:picMk id="15" creationId="{C7FAAB75-447B-58AE-A811-981911E63663}"/>
          </ac:picMkLst>
        </pc:picChg>
      </pc:sldChg>
      <pc:sldChg chg="modSp add replId">
        <pc:chgData name="SaiChandrika Neradabilli1" userId="S::saichandrika.neradabilli1@marist.edu::09ce76cd-5638-4f31-87ce-f0b10c871817" providerId="AD" clId="Web-{1508329C-94D2-9DB0-83B6-10208CBEB5CA}" dt="2024-07-01T20:54:39.907" v="419" actId="20577"/>
        <pc:sldMkLst>
          <pc:docMk/>
          <pc:sldMk cId="540157487" sldId="321"/>
        </pc:sldMkLst>
        <pc:spChg chg="mod">
          <ac:chgData name="SaiChandrika Neradabilli1" userId="S::saichandrika.neradabilli1@marist.edu::09ce76cd-5638-4f31-87ce-f0b10c871817" providerId="AD" clId="Web-{1508329C-94D2-9DB0-83B6-10208CBEB5CA}" dt="2024-07-01T20:54:39.907" v="419" actId="20577"/>
          <ac:spMkLst>
            <pc:docMk/>
            <pc:sldMk cId="540157487" sldId="321"/>
            <ac:spMk id="3" creationId="{FF12EF2B-61F6-1F4D-822C-FC89FA901FED}"/>
          </ac:spMkLst>
        </pc:spChg>
      </pc:sldChg>
    </pc:docChg>
  </pc:docChgLst>
  <pc:docChgLst>
    <pc:chgData name="JaimeLynne Bishop" userId="S::jaimelynne.bishop@marist.edu::be2bb966-170d-4e30-916e-5f4010723d51" providerId="AD" clId="Web-{66AF7A63-281C-3BFD-3ADE-D2B0B2138D6A}"/>
    <pc:docChg chg="addSld modSld sldOrd">
      <pc:chgData name="JaimeLynne Bishop" userId="S::jaimelynne.bishop@marist.edu::be2bb966-170d-4e30-916e-5f4010723d51" providerId="AD" clId="Web-{66AF7A63-281C-3BFD-3ADE-D2B0B2138D6A}" dt="2024-06-07T16:42:24.954" v="23" actId="1076"/>
      <pc:docMkLst>
        <pc:docMk/>
      </pc:docMkLst>
      <pc:sldChg chg="addSp delSp modSp">
        <pc:chgData name="JaimeLynne Bishop" userId="S::jaimelynne.bishop@marist.edu::be2bb966-170d-4e30-916e-5f4010723d51" providerId="AD" clId="Web-{66AF7A63-281C-3BFD-3ADE-D2B0B2138D6A}" dt="2024-06-07T16:36:33.927" v="1"/>
        <pc:sldMkLst>
          <pc:docMk/>
          <pc:sldMk cId="3585810894" sldId="256"/>
        </pc:sldMkLst>
        <pc:picChg chg="add del mod">
          <ac:chgData name="JaimeLynne Bishop" userId="S::jaimelynne.bishop@marist.edu::be2bb966-170d-4e30-916e-5f4010723d51" providerId="AD" clId="Web-{66AF7A63-281C-3BFD-3ADE-D2B0B2138D6A}" dt="2024-06-07T16:36:33.927" v="1"/>
          <ac:picMkLst>
            <pc:docMk/>
            <pc:sldMk cId="3585810894" sldId="256"/>
            <ac:picMk id="4" creationId="{DAC0B086-7D4F-236A-B419-BB51317218BB}"/>
          </ac:picMkLst>
        </pc:picChg>
      </pc:sldChg>
      <pc:sldChg chg="new ord">
        <pc:chgData name="JaimeLynne Bishop" userId="S::jaimelynne.bishop@marist.edu::be2bb966-170d-4e30-916e-5f4010723d51" providerId="AD" clId="Web-{66AF7A63-281C-3BFD-3ADE-D2B0B2138D6A}" dt="2024-06-07T16:36:42.490" v="3"/>
        <pc:sldMkLst>
          <pc:docMk/>
          <pc:sldMk cId="1076389525" sldId="262"/>
        </pc:sldMkLst>
      </pc:sldChg>
      <pc:sldChg chg="add">
        <pc:chgData name="JaimeLynne Bishop" userId="S::jaimelynne.bishop@marist.edu::be2bb966-170d-4e30-916e-5f4010723d51" providerId="AD" clId="Web-{66AF7A63-281C-3BFD-3ADE-D2B0B2138D6A}" dt="2024-06-07T16:36:45.193" v="4"/>
        <pc:sldMkLst>
          <pc:docMk/>
          <pc:sldMk cId="2462274530" sldId="263"/>
        </pc:sldMkLst>
      </pc:sldChg>
      <pc:sldChg chg="add">
        <pc:chgData name="JaimeLynne Bishop" userId="S::jaimelynne.bishop@marist.edu::be2bb966-170d-4e30-916e-5f4010723d51" providerId="AD" clId="Web-{66AF7A63-281C-3BFD-3ADE-D2B0B2138D6A}" dt="2024-06-07T16:36:45.240" v="5"/>
        <pc:sldMkLst>
          <pc:docMk/>
          <pc:sldMk cId="3610579400" sldId="264"/>
        </pc:sldMkLst>
      </pc:sldChg>
      <pc:sldChg chg="modSp add ord">
        <pc:chgData name="JaimeLynne Bishop" userId="S::jaimelynne.bishop@marist.edu::be2bb966-170d-4e30-916e-5f4010723d51" providerId="AD" clId="Web-{66AF7A63-281C-3BFD-3ADE-D2B0B2138D6A}" dt="2024-06-07T16:42:24.954" v="23" actId="1076"/>
        <pc:sldMkLst>
          <pc:docMk/>
          <pc:sldMk cId="267988235" sldId="265"/>
        </pc:sldMkLst>
        <pc:spChg chg="mod">
          <ac:chgData name="JaimeLynne Bishop" userId="S::jaimelynne.bishop@marist.edu::be2bb966-170d-4e30-916e-5f4010723d51" providerId="AD" clId="Web-{66AF7A63-281C-3BFD-3ADE-D2B0B2138D6A}" dt="2024-06-07T16:38:01.914" v="12" actId="1076"/>
          <ac:spMkLst>
            <pc:docMk/>
            <pc:sldMk cId="267988235" sldId="265"/>
            <ac:spMk id="5" creationId="{AD24D308-513D-DFAB-48F8-56328A83248D}"/>
          </ac:spMkLst>
        </pc:spChg>
        <pc:spChg chg="mod">
          <ac:chgData name="JaimeLynne Bishop" userId="S::jaimelynne.bishop@marist.edu::be2bb966-170d-4e30-916e-5f4010723d51" providerId="AD" clId="Web-{66AF7A63-281C-3BFD-3ADE-D2B0B2138D6A}" dt="2024-06-07T16:42:13.219" v="20"/>
          <ac:spMkLst>
            <pc:docMk/>
            <pc:sldMk cId="267988235" sldId="265"/>
            <ac:spMk id="26" creationId="{31BD03F9-C5A7-4EA7-A8F9-E5EA204140FE}"/>
          </ac:spMkLst>
        </pc:spChg>
        <pc:spChg chg="mod">
          <ac:chgData name="JaimeLynne Bishop" userId="S::jaimelynne.bishop@marist.edu::be2bb966-170d-4e30-916e-5f4010723d51" providerId="AD" clId="Web-{66AF7A63-281C-3BFD-3ADE-D2B0B2138D6A}" dt="2024-06-07T16:42:20.032" v="22"/>
          <ac:spMkLst>
            <pc:docMk/>
            <pc:sldMk cId="267988235" sldId="265"/>
            <ac:spMk id="52" creationId="{4D9C89A5-98C5-42D9-9023-A70CB8909CF4}"/>
          </ac:spMkLst>
        </pc:spChg>
        <pc:grpChg chg="mod">
          <ac:chgData name="JaimeLynne Bishop" userId="S::jaimelynne.bishop@marist.edu::be2bb966-170d-4e30-916e-5f4010723d51" providerId="AD" clId="Web-{66AF7A63-281C-3BFD-3ADE-D2B0B2138D6A}" dt="2024-06-07T16:42:03.234" v="18" actId="1076"/>
          <ac:grpSpMkLst>
            <pc:docMk/>
            <pc:sldMk cId="267988235" sldId="265"/>
            <ac:grpSpMk id="24" creationId="{F2F30479-59C3-4007-9D72-45C1977815ED}"/>
          </ac:grpSpMkLst>
        </pc:grpChg>
        <pc:grpChg chg="mod">
          <ac:chgData name="JaimeLynne Bishop" userId="S::jaimelynne.bishop@marist.edu::be2bb966-170d-4e30-916e-5f4010723d51" providerId="AD" clId="Web-{66AF7A63-281C-3BFD-3ADE-D2B0B2138D6A}" dt="2024-06-07T16:42:24.954" v="23" actId="1076"/>
          <ac:grpSpMkLst>
            <pc:docMk/>
            <pc:sldMk cId="267988235" sldId="265"/>
            <ac:grpSpMk id="29" creationId="{44713D8C-7D2A-8911-62EE-2CB201F599CA}"/>
          </ac:grpSpMkLst>
        </pc:grpChg>
      </pc:sldChg>
      <pc:sldChg chg="delSp add">
        <pc:chgData name="JaimeLynne Bishop" userId="S::jaimelynne.bishop@marist.edu::be2bb966-170d-4e30-916e-5f4010723d51" providerId="AD" clId="Web-{66AF7A63-281C-3BFD-3ADE-D2B0B2138D6A}" dt="2024-06-07T16:39:14.510" v="17"/>
        <pc:sldMkLst>
          <pc:docMk/>
          <pc:sldMk cId="850532350" sldId="271"/>
        </pc:sldMkLst>
        <pc:spChg chg="del">
          <ac:chgData name="JaimeLynne Bishop" userId="S::jaimelynne.bishop@marist.edu::be2bb966-170d-4e30-916e-5f4010723d51" providerId="AD" clId="Web-{66AF7A63-281C-3BFD-3ADE-D2B0B2138D6A}" dt="2024-06-07T16:39:14.510" v="17"/>
          <ac:spMkLst>
            <pc:docMk/>
            <pc:sldMk cId="850532350" sldId="271"/>
            <ac:spMk id="6" creationId="{D9D5EE31-F5F9-26BD-7CE3-7745A30FC9D6}"/>
          </ac:spMkLst>
        </pc:spChg>
      </pc:sldChg>
      <pc:sldChg chg="add ord">
        <pc:chgData name="JaimeLynne Bishop" userId="S::jaimelynne.bishop@marist.edu::be2bb966-170d-4e30-916e-5f4010723d51" providerId="AD" clId="Web-{66AF7A63-281C-3BFD-3ADE-D2B0B2138D6A}" dt="2024-06-07T16:38:56.853" v="15"/>
        <pc:sldMkLst>
          <pc:docMk/>
          <pc:sldMk cId="3820316301" sldId="273"/>
        </pc:sldMkLst>
      </pc:sldChg>
    </pc:docChg>
  </pc:docChgLst>
  <pc:docChgLst>
    <pc:chgData name="JaimeLynne Bishop" userId="S::jaimelynne.bishop@marist.edu::be2bb966-170d-4e30-916e-5f4010723d51" providerId="AD" clId="Web-{C36E4EEB-1B3C-CA96-3562-491D3B498029}"/>
    <pc:docChg chg="addSld modSld addMainMaster delMainMaster">
      <pc:chgData name="JaimeLynne Bishop" userId="S::jaimelynne.bishop@marist.edu::be2bb966-170d-4e30-916e-5f4010723d51" providerId="AD" clId="Web-{C36E4EEB-1B3C-CA96-3562-491D3B498029}" dt="2024-06-11T18:48:45.151" v="26"/>
      <pc:docMkLst>
        <pc:docMk/>
      </pc:docMkLst>
      <pc:sldChg chg="modSp mod modClrScheme chgLayout">
        <pc:chgData name="JaimeLynne Bishop" userId="S::jaimelynne.bishop@marist.edu::be2bb966-170d-4e30-916e-5f4010723d51" providerId="AD" clId="Web-{C36E4EEB-1B3C-CA96-3562-491D3B498029}" dt="2024-06-11T18:46:37.460" v="22"/>
        <pc:sldMkLst>
          <pc:docMk/>
          <pc:sldMk cId="3585810894" sldId="256"/>
        </pc:sldMkLst>
        <pc:spChg chg="mod ord">
          <ac:chgData name="JaimeLynne Bishop" userId="S::jaimelynne.bishop@marist.edu::be2bb966-170d-4e30-916e-5f4010723d51" providerId="AD" clId="Web-{C36E4EEB-1B3C-CA96-3562-491D3B498029}" dt="2024-06-11T18:46:37.460" v="22"/>
          <ac:spMkLst>
            <pc:docMk/>
            <pc:sldMk cId="3585810894" sldId="256"/>
            <ac:spMk id="2" creationId="{90A7AC64-6189-9CCA-A338-4B8E6F3A0454}"/>
          </ac:spMkLst>
        </pc:spChg>
        <pc:spChg chg="mod ord">
          <ac:chgData name="JaimeLynne Bishop" userId="S::jaimelynne.bishop@marist.edu::be2bb966-170d-4e30-916e-5f4010723d51" providerId="AD" clId="Web-{C36E4EEB-1B3C-CA96-3562-491D3B498029}" dt="2024-06-11T18:46:37.460" v="22"/>
          <ac:spMkLst>
            <pc:docMk/>
            <pc:sldMk cId="3585810894" sldId="256"/>
            <ac:spMk id="3" creationId="{75E6A827-F15A-7D12-238C-A8AF999BB4E7}"/>
          </ac:spMkLst>
        </pc:spChg>
      </pc:sldChg>
      <pc:sldChg chg="modSp mod modClrScheme chgLayout">
        <pc:chgData name="JaimeLynne Bishop" userId="S::jaimelynne.bishop@marist.edu::be2bb966-170d-4e30-916e-5f4010723d51" providerId="AD" clId="Web-{C36E4EEB-1B3C-CA96-3562-491D3B498029}" dt="2024-06-11T18:46:37.460" v="22"/>
        <pc:sldMkLst>
          <pc:docMk/>
          <pc:sldMk cId="4230119353" sldId="257"/>
        </pc:sldMkLst>
        <pc:spChg chg="mod ord">
          <ac:chgData name="JaimeLynne Bishop" userId="S::jaimelynne.bishop@marist.edu::be2bb966-170d-4e30-916e-5f4010723d51" providerId="AD" clId="Web-{C36E4EEB-1B3C-CA96-3562-491D3B498029}" dt="2024-06-11T18:46:37.460" v="22"/>
          <ac:spMkLst>
            <pc:docMk/>
            <pc:sldMk cId="4230119353" sldId="257"/>
            <ac:spMk id="2" creationId="{0F2FDDFB-FB3B-3E5F-4B2E-5D544B644F10}"/>
          </ac:spMkLst>
        </pc:spChg>
        <pc:picChg chg="mod ord">
          <ac:chgData name="JaimeLynne Bishop" userId="S::jaimelynne.bishop@marist.edu::be2bb966-170d-4e30-916e-5f4010723d51" providerId="AD" clId="Web-{C36E4EEB-1B3C-CA96-3562-491D3B498029}" dt="2024-06-11T18:46:37.460" v="22"/>
          <ac:picMkLst>
            <pc:docMk/>
            <pc:sldMk cId="4230119353" sldId="257"/>
            <ac:picMk id="5" creationId="{F77E0B37-7E24-D372-4D83-9B61CFBD3DED}"/>
          </ac:picMkLst>
        </pc:picChg>
      </pc:sldChg>
      <pc:sldChg chg="modSp mod modClrScheme chgLayout">
        <pc:chgData name="JaimeLynne Bishop" userId="S::jaimelynne.bishop@marist.edu::be2bb966-170d-4e30-916e-5f4010723d51" providerId="AD" clId="Web-{C36E4EEB-1B3C-CA96-3562-491D3B498029}" dt="2024-06-11T18:46:37.460" v="22"/>
        <pc:sldMkLst>
          <pc:docMk/>
          <pc:sldMk cId="680349649" sldId="258"/>
        </pc:sldMkLst>
        <pc:spChg chg="mod ord">
          <ac:chgData name="JaimeLynne Bishop" userId="S::jaimelynne.bishop@marist.edu::be2bb966-170d-4e30-916e-5f4010723d51" providerId="AD" clId="Web-{C36E4EEB-1B3C-CA96-3562-491D3B498029}" dt="2024-06-11T18:46:37.460" v="22"/>
          <ac:spMkLst>
            <pc:docMk/>
            <pc:sldMk cId="680349649" sldId="258"/>
            <ac:spMk id="2" creationId="{29A3AAC5-D71B-1A68-8C42-96D31CA99861}"/>
          </ac:spMkLst>
        </pc:spChg>
        <pc:spChg chg="mod ord">
          <ac:chgData name="JaimeLynne Bishop" userId="S::jaimelynne.bishop@marist.edu::be2bb966-170d-4e30-916e-5f4010723d51" providerId="AD" clId="Web-{C36E4EEB-1B3C-CA96-3562-491D3B498029}" dt="2024-06-11T18:46:37.460" v="22"/>
          <ac:spMkLst>
            <pc:docMk/>
            <pc:sldMk cId="680349649" sldId="258"/>
            <ac:spMk id="3" creationId="{69C0ABDB-8330-840D-12FB-B25140A46348}"/>
          </ac:spMkLst>
        </pc:spChg>
        <pc:spChg chg="mod ord">
          <ac:chgData name="JaimeLynne Bishop" userId="S::jaimelynne.bishop@marist.edu::be2bb966-170d-4e30-916e-5f4010723d51" providerId="AD" clId="Web-{C36E4EEB-1B3C-CA96-3562-491D3B498029}" dt="2024-06-11T18:46:37.460" v="22"/>
          <ac:spMkLst>
            <pc:docMk/>
            <pc:sldMk cId="680349649" sldId="258"/>
            <ac:spMk id="4" creationId="{355C816A-A84C-B3DE-B105-4A94BBCF5B19}"/>
          </ac:spMkLst>
        </pc:spChg>
      </pc:sldChg>
      <pc:sldChg chg="modSp mod modClrScheme chgLayout">
        <pc:chgData name="JaimeLynne Bishop" userId="S::jaimelynne.bishop@marist.edu::be2bb966-170d-4e30-916e-5f4010723d51" providerId="AD" clId="Web-{C36E4EEB-1B3C-CA96-3562-491D3B498029}" dt="2024-06-11T18:46:37.460" v="22"/>
        <pc:sldMkLst>
          <pc:docMk/>
          <pc:sldMk cId="2879819099" sldId="259"/>
        </pc:sldMkLst>
        <pc:spChg chg="mod ord">
          <ac:chgData name="JaimeLynne Bishop" userId="S::jaimelynne.bishop@marist.edu::be2bb966-170d-4e30-916e-5f4010723d51" providerId="AD" clId="Web-{C36E4EEB-1B3C-CA96-3562-491D3B498029}" dt="2024-06-11T18:46:37.460" v="22"/>
          <ac:spMkLst>
            <pc:docMk/>
            <pc:sldMk cId="2879819099" sldId="259"/>
            <ac:spMk id="2" creationId="{AD67F8A4-AE44-6BAB-0812-796BE51191A5}"/>
          </ac:spMkLst>
        </pc:spChg>
        <pc:spChg chg="mod ord">
          <ac:chgData name="JaimeLynne Bishop" userId="S::jaimelynne.bishop@marist.edu::be2bb966-170d-4e30-916e-5f4010723d51" providerId="AD" clId="Web-{C36E4EEB-1B3C-CA96-3562-491D3B498029}" dt="2024-06-11T18:46:37.460" v="22"/>
          <ac:spMkLst>
            <pc:docMk/>
            <pc:sldMk cId="2879819099" sldId="259"/>
            <ac:spMk id="3" creationId="{705C2374-EFB4-DA1C-99E2-BCAA092EB3AA}"/>
          </ac:spMkLst>
        </pc:spChg>
        <pc:spChg chg="mod ord">
          <ac:chgData name="JaimeLynne Bishop" userId="S::jaimelynne.bishop@marist.edu::be2bb966-170d-4e30-916e-5f4010723d51" providerId="AD" clId="Web-{C36E4EEB-1B3C-CA96-3562-491D3B498029}" dt="2024-06-11T18:46:37.460" v="22"/>
          <ac:spMkLst>
            <pc:docMk/>
            <pc:sldMk cId="2879819099" sldId="259"/>
            <ac:spMk id="4" creationId="{5A664525-A18C-1CBF-7E17-91347BD4C7A9}"/>
          </ac:spMkLst>
        </pc:spChg>
        <pc:spChg chg="mod ord">
          <ac:chgData name="JaimeLynne Bishop" userId="S::jaimelynne.bishop@marist.edu::be2bb966-170d-4e30-916e-5f4010723d51" providerId="AD" clId="Web-{C36E4EEB-1B3C-CA96-3562-491D3B498029}" dt="2024-06-11T18:46:37.460" v="22"/>
          <ac:spMkLst>
            <pc:docMk/>
            <pc:sldMk cId="2879819099" sldId="259"/>
            <ac:spMk id="5" creationId="{34857EF4-7E23-67D3-31E9-CFA1C4A4FAC0}"/>
          </ac:spMkLst>
        </pc:spChg>
        <pc:spChg chg="mod ord">
          <ac:chgData name="JaimeLynne Bishop" userId="S::jaimelynne.bishop@marist.edu::be2bb966-170d-4e30-916e-5f4010723d51" providerId="AD" clId="Web-{C36E4EEB-1B3C-CA96-3562-491D3B498029}" dt="2024-06-11T18:46:37.460" v="22"/>
          <ac:spMkLst>
            <pc:docMk/>
            <pc:sldMk cId="2879819099" sldId="259"/>
            <ac:spMk id="6" creationId="{F10282F6-3C15-7E47-E1F5-D8FCD07E9184}"/>
          </ac:spMkLst>
        </pc:spChg>
      </pc:sldChg>
      <pc:sldChg chg="mod modClrScheme chgLayout">
        <pc:chgData name="JaimeLynne Bishop" userId="S::jaimelynne.bishop@marist.edu::be2bb966-170d-4e30-916e-5f4010723d51" providerId="AD" clId="Web-{C36E4EEB-1B3C-CA96-3562-491D3B498029}" dt="2024-06-11T18:46:37.460" v="22"/>
        <pc:sldMkLst>
          <pc:docMk/>
          <pc:sldMk cId="2986223243" sldId="261"/>
        </pc:sldMkLst>
      </pc:sldChg>
      <pc:sldChg chg="delSp mod modTransition modClrScheme chgLayout">
        <pc:chgData name="JaimeLynne Bishop" userId="S::jaimelynne.bishop@marist.edu::be2bb966-170d-4e30-916e-5f4010723d51" providerId="AD" clId="Web-{C36E4EEB-1B3C-CA96-3562-491D3B498029}" dt="2024-06-11T18:46:37.460" v="22"/>
        <pc:sldMkLst>
          <pc:docMk/>
          <pc:sldMk cId="1076389525" sldId="262"/>
        </pc:sldMkLst>
        <pc:spChg chg="del">
          <ac:chgData name="JaimeLynne Bishop" userId="S::jaimelynne.bishop@marist.edu::be2bb966-170d-4e30-916e-5f4010723d51" providerId="AD" clId="Web-{C36E4EEB-1B3C-CA96-3562-491D3B498029}" dt="2024-06-11T18:40:23.296" v="3"/>
          <ac:spMkLst>
            <pc:docMk/>
            <pc:sldMk cId="1076389525" sldId="262"/>
            <ac:spMk id="2" creationId="{31B2AB54-9C63-84E7-92E1-3EEE427CBC99}"/>
          </ac:spMkLst>
        </pc:spChg>
        <pc:spChg chg="del">
          <ac:chgData name="JaimeLynne Bishop" userId="S::jaimelynne.bishop@marist.edu::be2bb966-170d-4e30-916e-5f4010723d51" providerId="AD" clId="Web-{C36E4EEB-1B3C-CA96-3562-491D3B498029}" dt="2024-06-11T18:40:26.499" v="4"/>
          <ac:spMkLst>
            <pc:docMk/>
            <pc:sldMk cId="1076389525" sldId="262"/>
            <ac:spMk id="3" creationId="{BF58F4B8-1B0A-A331-1C17-7C289326BD3B}"/>
          </ac:spMkLst>
        </pc:spChg>
      </pc:sldChg>
      <pc:sldChg chg="mod modClrScheme chgLayout">
        <pc:chgData name="JaimeLynne Bishop" userId="S::jaimelynne.bishop@marist.edu::be2bb966-170d-4e30-916e-5f4010723d51" providerId="AD" clId="Web-{C36E4EEB-1B3C-CA96-3562-491D3B498029}" dt="2024-06-11T18:46:37.460" v="22"/>
        <pc:sldMkLst>
          <pc:docMk/>
          <pc:sldMk cId="2462274530" sldId="263"/>
        </pc:sldMkLst>
      </pc:sldChg>
      <pc:sldChg chg="mod modClrScheme chgLayout modNotes">
        <pc:chgData name="JaimeLynne Bishop" userId="S::jaimelynne.bishop@marist.edu::be2bb966-170d-4e30-916e-5f4010723d51" providerId="AD" clId="Web-{C36E4EEB-1B3C-CA96-3562-491D3B498029}" dt="2024-06-11T18:46:37.460" v="22"/>
        <pc:sldMkLst>
          <pc:docMk/>
          <pc:sldMk cId="3610579400" sldId="264"/>
        </pc:sldMkLst>
      </pc:sldChg>
      <pc:sldChg chg="mod modClrScheme chgLayout">
        <pc:chgData name="JaimeLynne Bishop" userId="S::jaimelynne.bishop@marist.edu::be2bb966-170d-4e30-916e-5f4010723d51" providerId="AD" clId="Web-{C36E4EEB-1B3C-CA96-3562-491D3B498029}" dt="2024-06-11T18:46:37.460" v="22"/>
        <pc:sldMkLst>
          <pc:docMk/>
          <pc:sldMk cId="267988235" sldId="265"/>
        </pc:sldMkLst>
      </pc:sldChg>
      <pc:sldChg chg="mod modClrScheme chgLayout">
        <pc:chgData name="JaimeLynne Bishop" userId="S::jaimelynne.bishop@marist.edu::be2bb966-170d-4e30-916e-5f4010723d51" providerId="AD" clId="Web-{C36E4EEB-1B3C-CA96-3562-491D3B498029}" dt="2024-06-11T18:46:37.460" v="22"/>
        <pc:sldMkLst>
          <pc:docMk/>
          <pc:sldMk cId="850532350" sldId="271"/>
        </pc:sldMkLst>
      </pc:sldChg>
      <pc:sldChg chg="mod modClrScheme chgLayout">
        <pc:chgData name="JaimeLynne Bishop" userId="S::jaimelynne.bishop@marist.edu::be2bb966-170d-4e30-916e-5f4010723d51" providerId="AD" clId="Web-{C36E4EEB-1B3C-CA96-3562-491D3B498029}" dt="2024-06-11T18:46:37.460" v="22"/>
        <pc:sldMkLst>
          <pc:docMk/>
          <pc:sldMk cId="3820316301" sldId="273"/>
        </pc:sldMkLst>
      </pc:sldChg>
      <pc:sldChg chg="addSp modSp add mod modTransition setBg modClrScheme chgLayout">
        <pc:chgData name="JaimeLynne Bishop" userId="S::jaimelynne.bishop@marist.edu::be2bb966-170d-4e30-916e-5f4010723d51" providerId="AD" clId="Web-{C36E4EEB-1B3C-CA96-3562-491D3B498029}" dt="2024-06-11T18:47:53.244" v="24"/>
        <pc:sldMkLst>
          <pc:docMk/>
          <pc:sldMk cId="3995997174" sldId="305"/>
        </pc:sldMkLst>
        <pc:spChg chg="mod ord">
          <ac:chgData name="JaimeLynne Bishop" userId="S::jaimelynne.bishop@marist.edu::be2bb966-170d-4e30-916e-5f4010723d51" providerId="AD" clId="Web-{C36E4EEB-1B3C-CA96-3562-491D3B498029}" dt="2024-06-11T18:47:35.243" v="23"/>
          <ac:spMkLst>
            <pc:docMk/>
            <pc:sldMk cId="3995997174" sldId="305"/>
            <ac:spMk id="3" creationId="{FF12EF2B-61F6-1F4D-822C-FC89FA901FED}"/>
          </ac:spMkLst>
        </pc:spChg>
        <pc:spChg chg="mod ord">
          <ac:chgData name="JaimeLynne Bishop" userId="S::jaimelynne.bishop@marist.edu::be2bb966-170d-4e30-916e-5f4010723d51" providerId="AD" clId="Web-{C36E4EEB-1B3C-CA96-3562-491D3B498029}" dt="2024-06-11T18:47:35.243" v="23"/>
          <ac:spMkLst>
            <pc:docMk/>
            <pc:sldMk cId="3995997174" sldId="305"/>
            <ac:spMk id="5" creationId="{0C8BB8AA-3F89-304D-9B2C-27714A9DD657}"/>
          </ac:spMkLst>
        </pc:spChg>
        <pc:spChg chg="add">
          <ac:chgData name="JaimeLynne Bishop" userId="S::jaimelynne.bishop@marist.edu::be2bb966-170d-4e30-916e-5f4010723d51" providerId="AD" clId="Web-{C36E4EEB-1B3C-CA96-3562-491D3B498029}" dt="2024-06-11T18:47:35.243" v="23"/>
          <ac:spMkLst>
            <pc:docMk/>
            <pc:sldMk cId="3995997174" sldId="305"/>
            <ac:spMk id="21" creationId="{C4879EFC-8E62-4E00-973C-C45EE9EC676D}"/>
          </ac:spMkLst>
        </pc:spChg>
        <pc:spChg chg="add">
          <ac:chgData name="JaimeLynne Bishop" userId="S::jaimelynne.bishop@marist.edu::be2bb966-170d-4e30-916e-5f4010723d51" providerId="AD" clId="Web-{C36E4EEB-1B3C-CA96-3562-491D3B498029}" dt="2024-06-11T18:47:35.243" v="23"/>
          <ac:spMkLst>
            <pc:docMk/>
            <pc:sldMk cId="3995997174" sldId="305"/>
            <ac:spMk id="23" creationId="{D6A9C53F-5F90-40A5-8C85-5412D39C8C68}"/>
          </ac:spMkLst>
        </pc:spChg>
        <pc:graphicFrameChg chg="mod ord modGraphic">
          <ac:chgData name="JaimeLynne Bishop" userId="S::jaimelynne.bishop@marist.edu::be2bb966-170d-4e30-916e-5f4010723d51" providerId="AD" clId="Web-{C36E4EEB-1B3C-CA96-3562-491D3B498029}" dt="2024-06-11T18:47:35.243" v="23"/>
          <ac:graphicFrameMkLst>
            <pc:docMk/>
            <pc:sldMk cId="3995997174" sldId="305"/>
            <ac:graphicFrameMk id="6" creationId="{7400D14F-8784-D945-B60C-D58376A640FE}"/>
          </ac:graphicFrameMkLst>
        </pc:graphicFrameChg>
        <pc:picChg chg="mod ord">
          <ac:chgData name="JaimeLynne Bishop" userId="S::jaimelynne.bishop@marist.edu::be2bb966-170d-4e30-916e-5f4010723d51" providerId="AD" clId="Web-{C36E4EEB-1B3C-CA96-3562-491D3B498029}" dt="2024-06-11T18:47:35.243" v="23"/>
          <ac:picMkLst>
            <pc:docMk/>
            <pc:sldMk cId="3995997174" sldId="305"/>
            <ac:picMk id="16" creationId="{3B39ED88-D5AD-40A6-8B3B-85C3199A1B08}"/>
          </ac:picMkLst>
        </pc:picChg>
      </pc:sldChg>
      <pc:sldChg chg="addSp modSp add mod modTransition setBg modClrScheme chgLayout">
        <pc:chgData name="JaimeLynne Bishop" userId="S::jaimelynne.bishop@marist.edu::be2bb966-170d-4e30-916e-5f4010723d51" providerId="AD" clId="Web-{C36E4EEB-1B3C-CA96-3562-491D3B498029}" dt="2024-06-11T18:48:45.151" v="26"/>
        <pc:sldMkLst>
          <pc:docMk/>
          <pc:sldMk cId="1830512693" sldId="306"/>
        </pc:sldMkLst>
        <pc:spChg chg="mod ord">
          <ac:chgData name="JaimeLynne Bishop" userId="S::jaimelynne.bishop@marist.edu::be2bb966-170d-4e30-916e-5f4010723d51" providerId="AD" clId="Web-{C36E4EEB-1B3C-CA96-3562-491D3B498029}" dt="2024-06-11T18:48:12.713" v="25"/>
          <ac:spMkLst>
            <pc:docMk/>
            <pc:sldMk cId="1830512693" sldId="306"/>
            <ac:spMk id="3" creationId="{FF12EF2B-61F6-1F4D-822C-FC89FA901FED}"/>
          </ac:spMkLst>
        </pc:spChg>
        <pc:spChg chg="mod ord">
          <ac:chgData name="JaimeLynne Bishop" userId="S::jaimelynne.bishop@marist.edu::be2bb966-170d-4e30-916e-5f4010723d51" providerId="AD" clId="Web-{C36E4EEB-1B3C-CA96-3562-491D3B498029}" dt="2024-06-11T18:48:12.713" v="25"/>
          <ac:spMkLst>
            <pc:docMk/>
            <pc:sldMk cId="1830512693" sldId="306"/>
            <ac:spMk id="5" creationId="{0C8BB8AA-3F89-304D-9B2C-27714A9DD657}"/>
          </ac:spMkLst>
        </pc:spChg>
        <pc:spChg chg="add">
          <ac:chgData name="JaimeLynne Bishop" userId="S::jaimelynne.bishop@marist.edu::be2bb966-170d-4e30-916e-5f4010723d51" providerId="AD" clId="Web-{C36E4EEB-1B3C-CA96-3562-491D3B498029}" dt="2024-06-11T18:48:12.713" v="25"/>
          <ac:spMkLst>
            <pc:docMk/>
            <pc:sldMk cId="1830512693" sldId="306"/>
            <ac:spMk id="25" creationId="{C4879EFC-8E62-4E00-973C-C45EE9EC676D}"/>
          </ac:spMkLst>
        </pc:spChg>
        <pc:spChg chg="add">
          <ac:chgData name="JaimeLynne Bishop" userId="S::jaimelynne.bishop@marist.edu::be2bb966-170d-4e30-916e-5f4010723d51" providerId="AD" clId="Web-{C36E4EEB-1B3C-CA96-3562-491D3B498029}" dt="2024-06-11T18:48:12.713" v="25"/>
          <ac:spMkLst>
            <pc:docMk/>
            <pc:sldMk cId="1830512693" sldId="306"/>
            <ac:spMk id="27" creationId="{D6A9C53F-5F90-40A5-8C85-5412D39C8C68}"/>
          </ac:spMkLst>
        </pc:spChg>
        <pc:graphicFrameChg chg="mod ord modGraphic">
          <ac:chgData name="JaimeLynne Bishop" userId="S::jaimelynne.bishop@marist.edu::be2bb966-170d-4e30-916e-5f4010723d51" providerId="AD" clId="Web-{C36E4EEB-1B3C-CA96-3562-491D3B498029}" dt="2024-06-11T18:48:12.713" v="25"/>
          <ac:graphicFrameMkLst>
            <pc:docMk/>
            <pc:sldMk cId="1830512693" sldId="306"/>
            <ac:graphicFrameMk id="6" creationId="{7400D14F-8784-D945-B60C-D58376A640FE}"/>
          </ac:graphicFrameMkLst>
        </pc:graphicFrameChg>
        <pc:picChg chg="mod ord">
          <ac:chgData name="JaimeLynne Bishop" userId="S::jaimelynne.bishop@marist.edu::be2bb966-170d-4e30-916e-5f4010723d51" providerId="AD" clId="Web-{C36E4EEB-1B3C-CA96-3562-491D3B498029}" dt="2024-06-11T18:48:12.713" v="25"/>
          <ac:picMkLst>
            <pc:docMk/>
            <pc:sldMk cId="1830512693" sldId="306"/>
            <ac:picMk id="20" creationId="{B735800E-D278-4D78-A1E3-5FEC74DD009C}"/>
          </ac:picMkLst>
        </pc:picChg>
      </pc:sldChg>
      <pc:sldChg chg="modSp add mod modClrScheme chgLayout">
        <pc:chgData name="JaimeLynne Bishop" userId="S::jaimelynne.bishop@marist.edu::be2bb966-170d-4e30-916e-5f4010723d51" providerId="AD" clId="Web-{C36E4EEB-1B3C-CA96-3562-491D3B498029}" dt="2024-06-11T18:46:37.460" v="22"/>
        <pc:sldMkLst>
          <pc:docMk/>
          <pc:sldMk cId="473545753" sldId="307"/>
        </pc:sldMkLst>
        <pc:spChg chg="mod ord">
          <ac:chgData name="JaimeLynne Bishop" userId="S::jaimelynne.bishop@marist.edu::be2bb966-170d-4e30-916e-5f4010723d51" providerId="AD" clId="Web-{C36E4EEB-1B3C-CA96-3562-491D3B498029}" dt="2024-06-11T18:46:37.460" v="22"/>
          <ac:spMkLst>
            <pc:docMk/>
            <pc:sldMk cId="473545753" sldId="307"/>
            <ac:spMk id="3" creationId="{FF12EF2B-61F6-1F4D-822C-FC89FA901FED}"/>
          </ac:spMkLst>
        </pc:spChg>
        <pc:spChg chg="mod ord">
          <ac:chgData name="JaimeLynne Bishop" userId="S::jaimelynne.bishop@marist.edu::be2bb966-170d-4e30-916e-5f4010723d51" providerId="AD" clId="Web-{C36E4EEB-1B3C-CA96-3562-491D3B498029}" dt="2024-06-11T18:46:37.460" v="22"/>
          <ac:spMkLst>
            <pc:docMk/>
            <pc:sldMk cId="473545753" sldId="307"/>
            <ac:spMk id="5" creationId="{0C8BB8AA-3F89-304D-9B2C-27714A9DD657}"/>
          </ac:spMkLst>
        </pc:spChg>
        <pc:graphicFrameChg chg="mod ord modGraphic">
          <ac:chgData name="JaimeLynne Bishop" userId="S::jaimelynne.bishop@marist.edu::be2bb966-170d-4e30-916e-5f4010723d51" providerId="AD" clId="Web-{C36E4EEB-1B3C-CA96-3562-491D3B498029}" dt="2024-06-11T18:46:37.460" v="22"/>
          <ac:graphicFrameMkLst>
            <pc:docMk/>
            <pc:sldMk cId="473545753" sldId="307"/>
            <ac:graphicFrameMk id="6" creationId="{7400D14F-8784-D945-B60C-D58376A640FE}"/>
          </ac:graphicFrameMkLst>
        </pc:graphicFrameChg>
        <pc:picChg chg="mod ord">
          <ac:chgData name="JaimeLynne Bishop" userId="S::jaimelynne.bishop@marist.edu::be2bb966-170d-4e30-916e-5f4010723d51" providerId="AD" clId="Web-{C36E4EEB-1B3C-CA96-3562-491D3B498029}" dt="2024-06-11T18:46:37.460" v="22"/>
          <ac:picMkLst>
            <pc:docMk/>
            <pc:sldMk cId="473545753" sldId="307"/>
            <ac:picMk id="16" creationId="{3B39ED88-D5AD-40A6-8B3B-85C3199A1B08}"/>
          </ac:picMkLst>
        </pc:picChg>
      </pc:sldChg>
      <pc:sldChg chg="modSp add mod modClrScheme chgLayout">
        <pc:chgData name="JaimeLynne Bishop" userId="S::jaimelynne.bishop@marist.edu::be2bb966-170d-4e30-916e-5f4010723d51" providerId="AD" clId="Web-{C36E4EEB-1B3C-CA96-3562-491D3B498029}" dt="2024-06-11T18:46:37.460" v="22"/>
        <pc:sldMkLst>
          <pc:docMk/>
          <pc:sldMk cId="1349084483" sldId="308"/>
        </pc:sldMkLst>
        <pc:spChg chg="mod ord">
          <ac:chgData name="JaimeLynne Bishop" userId="S::jaimelynne.bishop@marist.edu::be2bb966-170d-4e30-916e-5f4010723d51" providerId="AD" clId="Web-{C36E4EEB-1B3C-CA96-3562-491D3B498029}" dt="2024-06-11T18:46:37.460" v="22"/>
          <ac:spMkLst>
            <pc:docMk/>
            <pc:sldMk cId="1349084483" sldId="308"/>
            <ac:spMk id="3" creationId="{FF12EF2B-61F6-1F4D-822C-FC89FA901FED}"/>
          </ac:spMkLst>
        </pc:spChg>
        <pc:spChg chg="mod ord">
          <ac:chgData name="JaimeLynne Bishop" userId="S::jaimelynne.bishop@marist.edu::be2bb966-170d-4e30-916e-5f4010723d51" providerId="AD" clId="Web-{C36E4EEB-1B3C-CA96-3562-491D3B498029}" dt="2024-06-11T18:46:37.460" v="22"/>
          <ac:spMkLst>
            <pc:docMk/>
            <pc:sldMk cId="1349084483" sldId="308"/>
            <ac:spMk id="5" creationId="{0C8BB8AA-3F89-304D-9B2C-27714A9DD657}"/>
          </ac:spMkLst>
        </pc:spChg>
        <pc:graphicFrameChg chg="mod ord modGraphic">
          <ac:chgData name="JaimeLynne Bishop" userId="S::jaimelynne.bishop@marist.edu::be2bb966-170d-4e30-916e-5f4010723d51" providerId="AD" clId="Web-{C36E4EEB-1B3C-CA96-3562-491D3B498029}" dt="2024-06-11T18:46:37.460" v="22"/>
          <ac:graphicFrameMkLst>
            <pc:docMk/>
            <pc:sldMk cId="1349084483" sldId="308"/>
            <ac:graphicFrameMk id="6" creationId="{7400D14F-8784-D945-B60C-D58376A640FE}"/>
          </ac:graphicFrameMkLst>
        </pc:graphicFrameChg>
        <pc:picChg chg="mod ord">
          <ac:chgData name="JaimeLynne Bishop" userId="S::jaimelynne.bishop@marist.edu::be2bb966-170d-4e30-916e-5f4010723d51" providerId="AD" clId="Web-{C36E4EEB-1B3C-CA96-3562-491D3B498029}" dt="2024-06-11T18:46:37.460" v="22"/>
          <ac:picMkLst>
            <pc:docMk/>
            <pc:sldMk cId="1349084483" sldId="308"/>
            <ac:picMk id="20" creationId="{B735800E-D278-4D78-A1E3-5FEC74DD009C}"/>
          </ac:picMkLst>
        </pc:picChg>
      </pc:sldChg>
      <pc:sldMasterChg chg="add del addSldLayout delSldLayout">
        <pc:chgData name="JaimeLynne Bishop" userId="S::jaimelynne.bishop@marist.edu::be2bb966-170d-4e30-916e-5f4010723d51" providerId="AD" clId="Web-{C36E4EEB-1B3C-CA96-3562-491D3B498029}" dt="2024-06-11T18:46:37.460" v="22"/>
        <pc:sldMasterMkLst>
          <pc:docMk/>
          <pc:sldMasterMk cId="623327761" sldId="2147483648"/>
        </pc:sldMasterMkLst>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923401159" sldId="2147483649"/>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3918781227" sldId="2147483650"/>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2398705046" sldId="2147483651"/>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3578627792" sldId="2147483652"/>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468126430" sldId="2147483653"/>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3339531240" sldId="2147483654"/>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504265945" sldId="2147483655"/>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3063325698" sldId="2147483656"/>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3257512355" sldId="2147483657"/>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876798544" sldId="2147483658"/>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3439167318" sldId="2147483659"/>
          </pc:sldLayoutMkLst>
        </pc:sldLayoutChg>
        <pc:sldLayoutChg chg="add del">
          <pc:chgData name="JaimeLynne Bishop" userId="S::jaimelynne.bishop@marist.edu::be2bb966-170d-4e30-916e-5f4010723d51" providerId="AD" clId="Web-{C36E4EEB-1B3C-CA96-3562-491D3B498029}" dt="2024-06-11T18:46:37.460" v="22"/>
          <pc:sldLayoutMkLst>
            <pc:docMk/>
            <pc:sldMasterMk cId="623327761" sldId="2147483648"/>
            <pc:sldLayoutMk cId="3665865236" sldId="2147483660"/>
          </pc:sldLayoutMkLst>
        </pc:sldLayoutChg>
      </pc:sldMasterChg>
      <pc:sldMasterChg chg="add del addSldLayout delSldLayout modSldLayout">
        <pc:chgData name="JaimeLynne Bishop" userId="S::jaimelynne.bishop@marist.edu::be2bb966-170d-4e30-916e-5f4010723d51" providerId="AD" clId="Web-{C36E4EEB-1B3C-CA96-3562-491D3B498029}" dt="2024-06-11T18:46:37.460" v="22"/>
        <pc:sldMasterMkLst>
          <pc:docMk/>
          <pc:sldMasterMk cId="1291858205" sldId="2147483661"/>
        </pc:sldMasterMkLst>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3870203295" sldId="2147483662"/>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3782527498" sldId="2147483663"/>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1228564833" sldId="2147483664"/>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2378329314" sldId="2147483665"/>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2707613781" sldId="2147483666"/>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4107918923" sldId="2147483667"/>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3938311282" sldId="2147483668"/>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2457287853" sldId="2147483669"/>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2081190363" sldId="2147483670"/>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3519603464" sldId="2147483671"/>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2048895932" sldId="2147483672"/>
          </pc:sldLayoutMkLst>
        </pc:sldLayoutChg>
        <pc:sldLayoutChg chg="add del mod replId">
          <pc:chgData name="JaimeLynne Bishop" userId="S::jaimelynne.bishop@marist.edu::be2bb966-170d-4e30-916e-5f4010723d51" providerId="AD" clId="Web-{C36E4EEB-1B3C-CA96-3562-491D3B498029}" dt="2024-06-11T18:46:37.460" v="22"/>
          <pc:sldLayoutMkLst>
            <pc:docMk/>
            <pc:sldMasterMk cId="1291858205" sldId="2147483661"/>
            <pc:sldLayoutMk cId="4101124990" sldId="2147483673"/>
          </pc:sldLayoutMkLst>
        </pc:sldLayoutChg>
      </pc:sldMasterChg>
      <pc:sldMasterChg chg="add del addSldLayout delSldLayout modSldLayout">
        <pc:chgData name="JaimeLynne Bishop" userId="S::jaimelynne.bishop@marist.edu::be2bb966-170d-4e30-916e-5f4010723d51" providerId="AD" clId="Web-{C36E4EEB-1B3C-CA96-3562-491D3B498029}" dt="2024-06-11T18:45:53.022" v="13"/>
        <pc:sldMasterMkLst>
          <pc:docMk/>
          <pc:sldMasterMk cId="665010875" sldId="2147483674"/>
        </pc:sldMasterMkLst>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2090192230" sldId="2147483675"/>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1038835092" sldId="2147483676"/>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1737348832" sldId="2147483677"/>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1655726243" sldId="2147483678"/>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232222010" sldId="2147483679"/>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1429661308" sldId="2147483680"/>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1002363075" sldId="2147483681"/>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20278467" sldId="2147483682"/>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2129339727" sldId="2147483683"/>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1740505108" sldId="2147483684"/>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2177539088" sldId="2147483685"/>
          </pc:sldLayoutMkLst>
        </pc:sldLayoutChg>
        <pc:sldLayoutChg chg="add del mod replId">
          <pc:chgData name="JaimeLynne Bishop" userId="S::jaimelynne.bishop@marist.edu::be2bb966-170d-4e30-916e-5f4010723d51" providerId="AD" clId="Web-{C36E4EEB-1B3C-CA96-3562-491D3B498029}" dt="2024-06-11T18:45:53.022" v="13"/>
          <pc:sldLayoutMkLst>
            <pc:docMk/>
            <pc:sldMasterMk cId="665010875" sldId="2147483674"/>
            <pc:sldLayoutMk cId="3050198247" sldId="2147483686"/>
          </pc:sldLayoutMkLst>
        </pc:sldLayoutChg>
      </pc:sldMasterChg>
      <pc:sldMasterChg chg="add del addSldLayout delSldLayout modSldLayout">
        <pc:chgData name="JaimeLynne Bishop" userId="S::jaimelynne.bishop@marist.edu::be2bb966-170d-4e30-916e-5f4010723d51" providerId="AD" clId="Web-{C36E4EEB-1B3C-CA96-3562-491D3B498029}" dt="2024-06-11T18:46:34.257" v="20"/>
        <pc:sldMasterMkLst>
          <pc:docMk/>
          <pc:sldMasterMk cId="2620012952" sldId="2147483674"/>
        </pc:sldMasterMkLst>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1481008541" sldId="2147483675"/>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1656539783" sldId="2147483676"/>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1295257611" sldId="2147483677"/>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3816452763" sldId="2147483678"/>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2244903945" sldId="2147483679"/>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220218437" sldId="2147483680"/>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2151849364" sldId="2147483681"/>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3209360529" sldId="2147483682"/>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2135698354" sldId="2147483683"/>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1850699181" sldId="2147483684"/>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1309831179" sldId="2147483685"/>
          </pc:sldLayoutMkLst>
        </pc:sldLayoutChg>
        <pc:sldLayoutChg chg="add del mod replId">
          <pc:chgData name="JaimeLynne Bishop" userId="S::jaimelynne.bishop@marist.edu::be2bb966-170d-4e30-916e-5f4010723d51" providerId="AD" clId="Web-{C36E4EEB-1B3C-CA96-3562-491D3B498029}" dt="2024-06-11T18:46:34.257" v="20"/>
          <pc:sldLayoutMkLst>
            <pc:docMk/>
            <pc:sldMasterMk cId="2620012952" sldId="2147483674"/>
            <pc:sldLayoutMk cId="3459507638" sldId="2147483686"/>
          </pc:sldLayoutMkLst>
        </pc:sldLayoutChg>
      </pc:sldMasterChg>
      <pc:sldMasterChg chg="add del addSldLayout delSldLayout modSldLayout">
        <pc:chgData name="JaimeLynne Bishop" userId="S::jaimelynne.bishop@marist.edu::be2bb966-170d-4e30-916e-5f4010723d51" providerId="AD" clId="Web-{C36E4EEB-1B3C-CA96-3562-491D3B498029}" dt="2024-06-11T18:45:49.428" v="12"/>
        <pc:sldMasterMkLst>
          <pc:docMk/>
          <pc:sldMasterMk cId="219302861" sldId="2147483687"/>
        </pc:sldMasterMkLst>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386882003" sldId="2147483688"/>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962005051" sldId="2147483689"/>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4270202917" sldId="2147483690"/>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302683443" sldId="2147483691"/>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47673516" sldId="2147483692"/>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3478371010" sldId="2147483693"/>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3985305231" sldId="2147483694"/>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2090477616" sldId="2147483695"/>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1302844580" sldId="2147483696"/>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2177785104" sldId="2147483697"/>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332072217" sldId="2147483698"/>
          </pc:sldLayoutMkLst>
        </pc:sldLayoutChg>
        <pc:sldLayoutChg chg="add del mod replId">
          <pc:chgData name="JaimeLynne Bishop" userId="S::jaimelynne.bishop@marist.edu::be2bb966-170d-4e30-916e-5f4010723d51" providerId="AD" clId="Web-{C36E4EEB-1B3C-CA96-3562-491D3B498029}" dt="2024-06-11T18:45:49.428" v="12"/>
          <pc:sldLayoutMkLst>
            <pc:docMk/>
            <pc:sldMasterMk cId="219302861" sldId="2147483687"/>
            <pc:sldLayoutMk cId="2062781778" sldId="2147483699"/>
          </pc:sldLayoutMkLst>
        </pc:sldLayoutChg>
      </pc:sldMasterChg>
      <pc:sldMasterChg chg="add del addSldLayout delSldLayout modSldLayout">
        <pc:chgData name="JaimeLynne Bishop" userId="S::jaimelynne.bishop@marist.edu::be2bb966-170d-4e30-916e-5f4010723d51" providerId="AD" clId="Web-{C36E4EEB-1B3C-CA96-3562-491D3B498029}" dt="2024-06-11T18:46:32.101" v="19"/>
        <pc:sldMasterMkLst>
          <pc:docMk/>
          <pc:sldMasterMk cId="1523142377" sldId="2147483687"/>
        </pc:sldMasterMkLst>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331459480" sldId="2147483688"/>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884633586" sldId="2147483689"/>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751241661" sldId="2147483690"/>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3057007556" sldId="2147483691"/>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032588426" sldId="2147483692"/>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786696361" sldId="2147483693"/>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728157727" sldId="2147483694"/>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598974515" sldId="2147483695"/>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775793609" sldId="2147483696"/>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561434149" sldId="2147483697"/>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1234122301" sldId="2147483698"/>
          </pc:sldLayoutMkLst>
        </pc:sldLayoutChg>
        <pc:sldLayoutChg chg="add del mod replId">
          <pc:chgData name="JaimeLynne Bishop" userId="S::jaimelynne.bishop@marist.edu::be2bb966-170d-4e30-916e-5f4010723d51" providerId="AD" clId="Web-{C36E4EEB-1B3C-CA96-3562-491D3B498029}" dt="2024-06-11T18:46:32.101" v="19"/>
          <pc:sldLayoutMkLst>
            <pc:docMk/>
            <pc:sldMasterMk cId="1523142377" sldId="2147483687"/>
            <pc:sldLayoutMk cId="2374478247" sldId="2147483699"/>
          </pc:sldLayoutMkLst>
        </pc:sldLayoutChg>
      </pc:sldMasterChg>
      <pc:sldMasterChg chg="add del addSldLayout delSldLayout modSldLayout">
        <pc:chgData name="JaimeLynne Bishop" userId="S::jaimelynne.bishop@marist.edu::be2bb966-170d-4e30-916e-5f4010723d51" providerId="AD" clId="Web-{C36E4EEB-1B3C-CA96-3562-491D3B498029}" dt="2024-06-11T18:46:30.679" v="18"/>
        <pc:sldMasterMkLst>
          <pc:docMk/>
          <pc:sldMasterMk cId="887433806" sldId="2147483700"/>
        </pc:sldMasterMkLst>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1106133894" sldId="2147483701"/>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3685816315" sldId="2147483702"/>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611060932" sldId="2147483703"/>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970648996" sldId="2147483704"/>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3969602335" sldId="2147483705"/>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4027795411" sldId="2147483706"/>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1030930135" sldId="2147483707"/>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2862411882" sldId="2147483708"/>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2198298313" sldId="2147483709"/>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2291568820" sldId="2147483710"/>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2755692539" sldId="2147483711"/>
          </pc:sldLayoutMkLst>
        </pc:sldLayoutChg>
        <pc:sldLayoutChg chg="add del mod replId">
          <pc:chgData name="JaimeLynne Bishop" userId="S::jaimelynne.bishop@marist.edu::be2bb966-170d-4e30-916e-5f4010723d51" providerId="AD" clId="Web-{C36E4EEB-1B3C-CA96-3562-491D3B498029}" dt="2024-06-11T18:46:30.679" v="18"/>
          <pc:sldLayoutMkLst>
            <pc:docMk/>
            <pc:sldMasterMk cId="887433806" sldId="2147483700"/>
            <pc:sldLayoutMk cId="1615019204" sldId="2147483712"/>
          </pc:sldLayoutMkLst>
        </pc:sldLayoutChg>
      </pc:sldMasterChg>
    </pc:docChg>
  </pc:docChgLst>
  <pc:docChgLst>
    <pc:chgData name="SaiChandrika Neradabilli1" userId="S::saichandrika.neradabilli1@marist.edu::09ce76cd-5638-4f31-87ce-f0b10c871817" providerId="AD" clId="Web-{2EE5F83B-C51A-D85F-25CE-DA0113571334}"/>
    <pc:docChg chg="delSld modSld sldOrd">
      <pc:chgData name="SaiChandrika Neradabilli1" userId="S::saichandrika.neradabilli1@marist.edu::09ce76cd-5638-4f31-87ce-f0b10c871817" providerId="AD" clId="Web-{2EE5F83B-C51A-D85F-25CE-DA0113571334}" dt="2024-07-03T19:06:02.237" v="14"/>
      <pc:docMkLst>
        <pc:docMk/>
      </pc:docMkLst>
      <pc:sldChg chg="addSp delSp modSp ord">
        <pc:chgData name="SaiChandrika Neradabilli1" userId="S::saichandrika.neradabilli1@marist.edu::09ce76cd-5638-4f31-87ce-f0b10c871817" providerId="AD" clId="Web-{2EE5F83B-C51A-D85F-25CE-DA0113571334}" dt="2024-07-03T19:06:02.237" v="14"/>
        <pc:sldMkLst>
          <pc:docMk/>
          <pc:sldMk cId="3820316301" sldId="273"/>
        </pc:sldMkLst>
        <pc:spChg chg="del">
          <ac:chgData name="SaiChandrika Neradabilli1" userId="S::saichandrika.neradabilli1@marist.edu::09ce76cd-5638-4f31-87ce-f0b10c871817" providerId="AD" clId="Web-{2EE5F83B-C51A-D85F-25CE-DA0113571334}" dt="2024-07-03T19:05:26.595" v="12"/>
          <ac:spMkLst>
            <pc:docMk/>
            <pc:sldMk cId="3820316301" sldId="273"/>
            <ac:spMk id="3" creationId="{6A5B5B52-A126-BF68-DA4B-10488E40BDDE}"/>
          </ac:spMkLst>
        </pc:spChg>
        <pc:spChg chg="add mod ord">
          <ac:chgData name="SaiChandrika Neradabilli1" userId="S::saichandrika.neradabilli1@marist.edu::09ce76cd-5638-4f31-87ce-f0b10c871817" providerId="AD" clId="Web-{2EE5F83B-C51A-D85F-25CE-DA0113571334}" dt="2024-07-03T19:05:20.673" v="11"/>
          <ac:spMkLst>
            <pc:docMk/>
            <pc:sldMk cId="3820316301" sldId="273"/>
            <ac:spMk id="4" creationId="{2B238A43-FA8B-ACBC-6112-12F3197750DE}"/>
          </ac:spMkLst>
        </pc:spChg>
        <pc:picChg chg="mod">
          <ac:chgData name="SaiChandrika Neradabilli1" userId="S::saichandrika.neradabilli1@marist.edu::09ce76cd-5638-4f31-87ce-f0b10c871817" providerId="AD" clId="Web-{2EE5F83B-C51A-D85F-25CE-DA0113571334}" dt="2024-07-03T19:04:52.938" v="8" actId="14100"/>
          <ac:picMkLst>
            <pc:docMk/>
            <pc:sldMk cId="3820316301" sldId="273"/>
            <ac:picMk id="5" creationId="{67C10BF7-3940-F7BE-E8A8-0F7C55C272FC}"/>
          </ac:picMkLst>
        </pc:picChg>
      </pc:sldChg>
      <pc:sldChg chg="del">
        <pc:chgData name="SaiChandrika Neradabilli1" userId="S::saichandrika.neradabilli1@marist.edu::09ce76cd-5638-4f31-87ce-f0b10c871817" providerId="AD" clId="Web-{2EE5F83B-C51A-D85F-25CE-DA0113571334}" dt="2024-07-03T19:05:38.189" v="13"/>
        <pc:sldMkLst>
          <pc:docMk/>
          <pc:sldMk cId="2214182612" sldId="318"/>
        </pc:sldMkLst>
      </pc:sldChg>
      <pc:sldChg chg="del">
        <pc:chgData name="SaiChandrika Neradabilli1" userId="S::saichandrika.neradabilli1@marist.edu::09ce76cd-5638-4f31-87ce-f0b10c871817" providerId="AD" clId="Web-{2EE5F83B-C51A-D85F-25CE-DA0113571334}" dt="2024-07-03T19:02:27.435" v="0"/>
        <pc:sldMkLst>
          <pc:docMk/>
          <pc:sldMk cId="540157487" sldId="321"/>
        </pc:sldMkLst>
      </pc:sldChg>
    </pc:docChg>
  </pc:docChgLst>
  <pc:docChgLst>
    <pc:chgData name="Dede Hourican" userId="S::dede.hourican@marist.edu::3af5384e-d9a2-4489-9c5d-c41b6c0bdc51" providerId="AD" clId="Web-{F54B9133-AA4F-17C4-BE42-FA976E047682}"/>
    <pc:docChg chg="addSld delSld modSld sldOrd">
      <pc:chgData name="Dede Hourican" userId="S::dede.hourican@marist.edu::3af5384e-d9a2-4489-9c5d-c41b6c0bdc51" providerId="AD" clId="Web-{F54B9133-AA4F-17C4-BE42-FA976E047682}" dt="2024-07-01T20:55:26.552" v="300"/>
      <pc:docMkLst>
        <pc:docMk/>
      </pc:docMkLst>
      <pc:sldChg chg="modSp modNotes">
        <pc:chgData name="Dede Hourican" userId="S::dede.hourican@marist.edu::3af5384e-d9a2-4489-9c5d-c41b6c0bdc51" providerId="AD" clId="Web-{F54B9133-AA4F-17C4-BE42-FA976E047682}" dt="2024-07-01T20:31:08.868" v="268"/>
        <pc:sldMkLst>
          <pc:docMk/>
          <pc:sldMk cId="2462274530" sldId="263"/>
        </pc:sldMkLst>
        <pc:spChg chg="mod">
          <ac:chgData name="Dede Hourican" userId="S::dede.hourican@marist.edu::3af5384e-d9a2-4489-9c5d-c41b6c0bdc51" providerId="AD" clId="Web-{F54B9133-AA4F-17C4-BE42-FA976E047682}" dt="2024-07-01T20:18:00.413" v="235" actId="20577"/>
          <ac:spMkLst>
            <pc:docMk/>
            <pc:sldMk cId="2462274530" sldId="263"/>
            <ac:spMk id="24" creationId="{DBD428FF-BA9C-4CEB-97BF-A5BFFD1D3087}"/>
          </ac:spMkLst>
        </pc:spChg>
      </pc:sldChg>
      <pc:sldChg chg="modSp modNotes">
        <pc:chgData name="Dede Hourican" userId="S::dede.hourican@marist.edu::3af5384e-d9a2-4489-9c5d-c41b6c0bdc51" providerId="AD" clId="Web-{F54B9133-AA4F-17C4-BE42-FA976E047682}" dt="2024-07-01T20:30:28.803" v="263"/>
        <pc:sldMkLst>
          <pc:docMk/>
          <pc:sldMk cId="3610579400" sldId="264"/>
        </pc:sldMkLst>
        <pc:spChg chg="mod">
          <ac:chgData name="Dede Hourican" userId="S::dede.hourican@marist.edu::3af5384e-d9a2-4489-9c5d-c41b6c0bdc51" providerId="AD" clId="Web-{F54B9133-AA4F-17C4-BE42-FA976E047682}" dt="2024-07-01T20:09:08.704" v="125" actId="20577"/>
          <ac:spMkLst>
            <pc:docMk/>
            <pc:sldMk cId="3610579400" sldId="264"/>
            <ac:spMk id="19" creationId="{2F2FEE86-EE06-4EA8-867E-A9C80AEBA748}"/>
          </ac:spMkLst>
        </pc:spChg>
        <pc:spChg chg="mod">
          <ac:chgData name="Dede Hourican" userId="S::dede.hourican@marist.edu::3af5384e-d9a2-4489-9c5d-c41b6c0bdc51" providerId="AD" clId="Web-{F54B9133-AA4F-17C4-BE42-FA976E047682}" dt="2024-07-01T20:09:18.501" v="126" actId="20577"/>
          <ac:spMkLst>
            <pc:docMk/>
            <pc:sldMk cId="3610579400" sldId="264"/>
            <ac:spMk id="22" creationId="{08C719BB-AFC1-4224-A01B-EF060D82684E}"/>
          </ac:spMkLst>
        </pc:spChg>
        <pc:spChg chg="mod">
          <ac:chgData name="Dede Hourican" userId="S::dede.hourican@marist.edu::3af5384e-d9a2-4489-9c5d-c41b6c0bdc51" providerId="AD" clId="Web-{F54B9133-AA4F-17C4-BE42-FA976E047682}" dt="2024-07-01T20:09:32.986" v="129" actId="1076"/>
          <ac:spMkLst>
            <pc:docMk/>
            <pc:sldMk cId="3610579400" sldId="264"/>
            <ac:spMk id="47" creationId="{F6D499F0-3920-4527-8086-8260E495F9C6}"/>
          </ac:spMkLst>
        </pc:spChg>
        <pc:spChg chg="mod">
          <ac:chgData name="Dede Hourican" userId="S::dede.hourican@marist.edu::3af5384e-d9a2-4489-9c5d-c41b6c0bdc51" providerId="AD" clId="Web-{F54B9133-AA4F-17C4-BE42-FA976E047682}" dt="2024-07-01T20:10:01.409" v="138" actId="20577"/>
          <ac:spMkLst>
            <pc:docMk/>
            <pc:sldMk cId="3610579400" sldId="264"/>
            <ac:spMk id="49" creationId="{9A61BB4C-96A2-4D00-9112-5BFC98F25CEE}"/>
          </ac:spMkLst>
        </pc:spChg>
        <pc:grpChg chg="mod">
          <ac:chgData name="Dede Hourican" userId="S::dede.hourican@marist.edu::3af5384e-d9a2-4489-9c5d-c41b6c0bdc51" providerId="AD" clId="Web-{F54B9133-AA4F-17C4-BE42-FA976E047682}" dt="2024-07-01T19:58:57.554" v="80" actId="1076"/>
          <ac:grpSpMkLst>
            <pc:docMk/>
            <pc:sldMk cId="3610579400" sldId="264"/>
            <ac:grpSpMk id="24" creationId="{F2F30479-59C3-4007-9D72-45C1977815ED}"/>
          </ac:grpSpMkLst>
        </pc:grpChg>
        <pc:picChg chg="mod">
          <ac:chgData name="Dede Hourican" userId="S::dede.hourican@marist.edu::3af5384e-d9a2-4489-9c5d-c41b6c0bdc51" providerId="AD" clId="Web-{F54B9133-AA4F-17C4-BE42-FA976E047682}" dt="2024-07-01T19:58:02.974" v="73" actId="14100"/>
          <ac:picMkLst>
            <pc:docMk/>
            <pc:sldMk cId="3610579400" sldId="264"/>
            <ac:picMk id="2" creationId="{34EB234F-262F-23BF-A0A3-6F69E8F08183}"/>
          </ac:picMkLst>
        </pc:picChg>
        <pc:picChg chg="mod">
          <ac:chgData name="Dede Hourican" userId="S::dede.hourican@marist.edu::3af5384e-d9a2-4489-9c5d-c41b6c0bdc51" providerId="AD" clId="Web-{F54B9133-AA4F-17C4-BE42-FA976E047682}" dt="2024-07-01T20:09:27.705" v="128" actId="1076"/>
          <ac:picMkLst>
            <pc:docMk/>
            <pc:sldMk cId="3610579400" sldId="264"/>
            <ac:picMk id="3" creationId="{18C81770-F3A3-D161-14B1-9E5CAE62E50C}"/>
          </ac:picMkLst>
        </pc:picChg>
      </pc:sldChg>
      <pc:sldChg chg="addSp delSp modSp modNotes">
        <pc:chgData name="Dede Hourican" userId="S::dede.hourican@marist.edu::3af5384e-d9a2-4489-9c5d-c41b6c0bdc51" providerId="AD" clId="Web-{F54B9133-AA4F-17C4-BE42-FA976E047682}" dt="2024-07-01T20:25:25.197" v="250" actId="1076"/>
        <pc:sldMkLst>
          <pc:docMk/>
          <pc:sldMk cId="267988235" sldId="265"/>
        </pc:sldMkLst>
        <pc:spChg chg="mod">
          <ac:chgData name="Dede Hourican" userId="S::dede.hourican@marist.edu::3af5384e-d9a2-4489-9c5d-c41b6c0bdc51" providerId="AD" clId="Web-{F54B9133-AA4F-17C4-BE42-FA976E047682}" dt="2024-07-01T20:17:35.772" v="229" actId="14100"/>
          <ac:spMkLst>
            <pc:docMk/>
            <pc:sldMk cId="267988235" sldId="265"/>
            <ac:spMk id="18" creationId="{B7DCDC61-A70B-43BA-A3BC-6F2EB8110427}"/>
          </ac:spMkLst>
        </pc:spChg>
        <pc:picChg chg="add mod">
          <ac:chgData name="Dede Hourican" userId="S::dede.hourican@marist.edu::3af5384e-d9a2-4489-9c5d-c41b6c0bdc51" providerId="AD" clId="Web-{F54B9133-AA4F-17C4-BE42-FA976E047682}" dt="2024-07-01T20:25:25.197" v="250" actId="1076"/>
          <ac:picMkLst>
            <pc:docMk/>
            <pc:sldMk cId="267988235" sldId="265"/>
            <ac:picMk id="6" creationId="{1A9AD496-4EED-C8E4-A6CD-5CF64F3AB817}"/>
          </ac:picMkLst>
        </pc:picChg>
        <pc:picChg chg="del">
          <ac:chgData name="Dede Hourican" userId="S::dede.hourican@marist.edu::3af5384e-d9a2-4489-9c5d-c41b6c0bdc51" providerId="AD" clId="Web-{F54B9133-AA4F-17C4-BE42-FA976E047682}" dt="2024-07-01T20:24:47.977" v="245"/>
          <ac:picMkLst>
            <pc:docMk/>
            <pc:sldMk cId="267988235" sldId="265"/>
            <ac:picMk id="32" creationId="{79FB303A-C91A-1DAA-8963-9A3E4EAD2687}"/>
          </ac:picMkLst>
        </pc:picChg>
      </pc:sldChg>
      <pc:sldChg chg="addSp delSp modSp">
        <pc:chgData name="Dede Hourican" userId="S::dede.hourican@marist.edu::3af5384e-d9a2-4489-9c5d-c41b6c0bdc51" providerId="AD" clId="Web-{F54B9133-AA4F-17C4-BE42-FA976E047682}" dt="2024-07-01T19:55:03.263" v="59"/>
        <pc:sldMkLst>
          <pc:docMk/>
          <pc:sldMk cId="3995997174" sldId="305"/>
        </pc:sldMkLst>
        <pc:spChg chg="del">
          <ac:chgData name="Dede Hourican" userId="S::dede.hourican@marist.edu::3af5384e-d9a2-4489-9c5d-c41b6c0bdc51" providerId="AD" clId="Web-{F54B9133-AA4F-17C4-BE42-FA976E047682}" dt="2024-07-01T19:55:00.701" v="58"/>
          <ac:spMkLst>
            <pc:docMk/>
            <pc:sldMk cId="3995997174" sldId="305"/>
            <ac:spMk id="8" creationId="{25547F63-3BB8-AA20-66E9-4F0225ADE21C}"/>
          </ac:spMkLst>
        </pc:spChg>
        <pc:spChg chg="add mod">
          <ac:chgData name="Dede Hourican" userId="S::dede.hourican@marist.edu::3af5384e-d9a2-4489-9c5d-c41b6c0bdc51" providerId="AD" clId="Web-{F54B9133-AA4F-17C4-BE42-FA976E047682}" dt="2024-07-01T19:55:03.263" v="59"/>
          <ac:spMkLst>
            <pc:docMk/>
            <pc:sldMk cId="3995997174" sldId="305"/>
            <ac:spMk id="9" creationId="{1D9843FD-A0AC-260A-12D0-AE1D6DC2DC8C}"/>
          </ac:spMkLst>
        </pc:spChg>
      </pc:sldChg>
      <pc:sldChg chg="addSp">
        <pc:chgData name="Dede Hourican" userId="S::dede.hourican@marist.edu::3af5384e-d9a2-4489-9c5d-c41b6c0bdc51" providerId="AD" clId="Web-{F54B9133-AA4F-17C4-BE42-FA976E047682}" dt="2024-07-01T19:55:25.280" v="60"/>
        <pc:sldMkLst>
          <pc:docMk/>
          <pc:sldMk cId="1830512693" sldId="306"/>
        </pc:sldMkLst>
        <pc:spChg chg="add">
          <ac:chgData name="Dede Hourican" userId="S::dede.hourican@marist.edu::3af5384e-d9a2-4489-9c5d-c41b6c0bdc51" providerId="AD" clId="Web-{F54B9133-AA4F-17C4-BE42-FA976E047682}" dt="2024-07-01T19:55:25.280" v="60"/>
          <ac:spMkLst>
            <pc:docMk/>
            <pc:sldMk cId="1830512693" sldId="306"/>
            <ac:spMk id="4" creationId="{46ABFACD-675E-0480-BBC6-B3AF00E3F57D}"/>
          </ac:spMkLst>
        </pc:spChg>
      </pc:sldChg>
      <pc:sldChg chg="addSp delSp modSp">
        <pc:chgData name="Dede Hourican" userId="S::dede.hourican@marist.edu::3af5384e-d9a2-4489-9c5d-c41b6c0bdc51" providerId="AD" clId="Web-{F54B9133-AA4F-17C4-BE42-FA976E047682}" dt="2024-07-01T20:55:26.552" v="300"/>
        <pc:sldMkLst>
          <pc:docMk/>
          <pc:sldMk cId="2566261628" sldId="307"/>
        </pc:sldMkLst>
        <pc:spChg chg="del">
          <ac:chgData name="Dede Hourican" userId="S::dede.hourican@marist.edu::3af5384e-d9a2-4489-9c5d-c41b6c0bdc51" providerId="AD" clId="Web-{F54B9133-AA4F-17C4-BE42-FA976E047682}" dt="2024-07-01T19:55:31.218" v="61"/>
          <ac:spMkLst>
            <pc:docMk/>
            <pc:sldMk cId="2566261628" sldId="307"/>
            <ac:spMk id="4" creationId="{36164629-F9AA-9CC9-BF64-6705576BE852}"/>
          </ac:spMkLst>
        </pc:spChg>
        <pc:spChg chg="add mod">
          <ac:chgData name="Dede Hourican" userId="S::dede.hourican@marist.edu::3af5384e-d9a2-4489-9c5d-c41b6c0bdc51" providerId="AD" clId="Web-{F54B9133-AA4F-17C4-BE42-FA976E047682}" dt="2024-07-01T19:55:31.843" v="62"/>
          <ac:spMkLst>
            <pc:docMk/>
            <pc:sldMk cId="2566261628" sldId="307"/>
            <ac:spMk id="12" creationId="{421D7F95-1970-4872-AC9E-1AF96A73E963}"/>
          </ac:spMkLst>
        </pc:spChg>
        <pc:picChg chg="add">
          <ac:chgData name="Dede Hourican" userId="S::dede.hourican@marist.edu::3af5384e-d9a2-4489-9c5d-c41b6c0bdc51" providerId="AD" clId="Web-{F54B9133-AA4F-17C4-BE42-FA976E047682}" dt="2024-07-01T20:55:26.552" v="300"/>
          <ac:picMkLst>
            <pc:docMk/>
            <pc:sldMk cId="2566261628" sldId="307"/>
            <ac:picMk id="14" creationId="{5CA0AFEB-2202-2D63-238C-2C5DC0A57DFE}"/>
          </ac:picMkLst>
        </pc:picChg>
      </pc:sldChg>
      <pc:sldChg chg="addSp delSp modSp">
        <pc:chgData name="Dede Hourican" userId="S::dede.hourican@marist.edu::3af5384e-d9a2-4489-9c5d-c41b6c0bdc51" providerId="AD" clId="Web-{F54B9133-AA4F-17C4-BE42-FA976E047682}" dt="2024-07-01T20:55:22.943" v="299"/>
        <pc:sldMkLst>
          <pc:docMk/>
          <pc:sldMk cId="331515118" sldId="308"/>
        </pc:sldMkLst>
        <pc:spChg chg="add del mod">
          <ac:chgData name="Dede Hourican" userId="S::dede.hourican@marist.edu::3af5384e-d9a2-4489-9c5d-c41b6c0bdc51" providerId="AD" clId="Web-{F54B9133-AA4F-17C4-BE42-FA976E047682}" dt="2024-07-01T19:53:11.587" v="45"/>
          <ac:spMkLst>
            <pc:docMk/>
            <pc:sldMk cId="331515118" sldId="308"/>
            <ac:spMk id="4" creationId="{0649E842-F83D-10C2-FC2C-50C024C4D23E}"/>
          </ac:spMkLst>
        </pc:spChg>
        <pc:spChg chg="del">
          <ac:chgData name="Dede Hourican" userId="S::dede.hourican@marist.edu::3af5384e-d9a2-4489-9c5d-c41b6c0bdc51" providerId="AD" clId="Web-{F54B9133-AA4F-17C4-BE42-FA976E047682}" dt="2024-07-01T19:53:00.008" v="41"/>
          <ac:spMkLst>
            <pc:docMk/>
            <pc:sldMk cId="331515118" sldId="308"/>
            <ac:spMk id="5" creationId="{0C8BB8AA-3F89-304D-9B2C-27714A9DD657}"/>
          </ac:spMkLst>
        </pc:spChg>
        <pc:spChg chg="add del mod">
          <ac:chgData name="Dede Hourican" userId="S::dede.hourican@marist.edu::3af5384e-d9a2-4489-9c5d-c41b6c0bdc51" providerId="AD" clId="Web-{F54B9133-AA4F-17C4-BE42-FA976E047682}" dt="2024-07-01T19:53:18.150" v="47"/>
          <ac:spMkLst>
            <pc:docMk/>
            <pc:sldMk cId="331515118" sldId="308"/>
            <ac:spMk id="13" creationId="{0A532F87-4027-EF7C-0A51-4E98512115C1}"/>
          </ac:spMkLst>
        </pc:spChg>
        <pc:spChg chg="add">
          <ac:chgData name="Dede Hourican" userId="S::dede.hourican@marist.edu::3af5384e-d9a2-4489-9c5d-c41b6c0bdc51" providerId="AD" clId="Web-{F54B9133-AA4F-17C4-BE42-FA976E047682}" dt="2024-07-01T19:53:15.243" v="46"/>
          <ac:spMkLst>
            <pc:docMk/>
            <pc:sldMk cId="331515118" sldId="308"/>
            <ac:spMk id="15" creationId="{2136D7C9-C3D9-C8DC-9BA2-3708D7ED2C15}"/>
          </ac:spMkLst>
        </pc:spChg>
        <pc:picChg chg="add">
          <ac:chgData name="Dede Hourican" userId="S::dede.hourican@marist.edu::3af5384e-d9a2-4489-9c5d-c41b6c0bdc51" providerId="AD" clId="Web-{F54B9133-AA4F-17C4-BE42-FA976E047682}" dt="2024-07-01T20:55:22.943" v="299"/>
          <ac:picMkLst>
            <pc:docMk/>
            <pc:sldMk cId="331515118" sldId="308"/>
            <ac:picMk id="17" creationId="{77EC77FA-CBD0-43B6-AFB3-D9E110B753B4}"/>
          </ac:picMkLst>
        </pc:picChg>
      </pc:sldChg>
      <pc:sldChg chg="addSp delSp modSp">
        <pc:chgData name="Dede Hourican" userId="S::dede.hourican@marist.edu::3af5384e-d9a2-4489-9c5d-c41b6c0bdc51" providerId="AD" clId="Web-{F54B9133-AA4F-17C4-BE42-FA976E047682}" dt="2024-07-01T20:55:13.536" v="298"/>
        <pc:sldMkLst>
          <pc:docMk/>
          <pc:sldMk cId="357157359" sldId="309"/>
        </pc:sldMkLst>
        <pc:spChg chg="add del mod">
          <ac:chgData name="Dede Hourican" userId="S::dede.hourican@marist.edu::3af5384e-d9a2-4489-9c5d-c41b6c0bdc51" providerId="AD" clId="Web-{F54B9133-AA4F-17C4-BE42-FA976E047682}" dt="2024-07-01T19:53:25.041" v="48"/>
          <ac:spMkLst>
            <pc:docMk/>
            <pc:sldMk cId="357157359" sldId="309"/>
            <ac:spMk id="4" creationId="{1CB7586E-63C9-C75C-388A-313B4CE13E6D}"/>
          </ac:spMkLst>
        </pc:spChg>
        <pc:spChg chg="del">
          <ac:chgData name="Dede Hourican" userId="S::dede.hourican@marist.edu::3af5384e-d9a2-4489-9c5d-c41b6c0bdc51" providerId="AD" clId="Web-{F54B9133-AA4F-17C4-BE42-FA976E047682}" dt="2024-07-01T19:52:51.742" v="36"/>
          <ac:spMkLst>
            <pc:docMk/>
            <pc:sldMk cId="357157359" sldId="309"/>
            <ac:spMk id="5" creationId="{0C8BB8AA-3F89-304D-9B2C-27714A9DD657}"/>
          </ac:spMkLst>
        </pc:spChg>
        <pc:spChg chg="add del mod">
          <ac:chgData name="Dede Hourican" userId="S::dede.hourican@marist.edu::3af5384e-d9a2-4489-9c5d-c41b6c0bdc51" providerId="AD" clId="Web-{F54B9133-AA4F-17C4-BE42-FA976E047682}" dt="2024-07-01T19:53:30.775" v="50"/>
          <ac:spMkLst>
            <pc:docMk/>
            <pc:sldMk cId="357157359" sldId="309"/>
            <ac:spMk id="8" creationId="{6CD091B1-FAB9-4112-09E4-FBD3FA6CB45D}"/>
          </ac:spMkLst>
        </pc:spChg>
        <pc:spChg chg="add">
          <ac:chgData name="Dede Hourican" userId="S::dede.hourican@marist.edu::3af5384e-d9a2-4489-9c5d-c41b6c0bdc51" providerId="AD" clId="Web-{F54B9133-AA4F-17C4-BE42-FA976E047682}" dt="2024-07-01T19:53:26.978" v="49"/>
          <ac:spMkLst>
            <pc:docMk/>
            <pc:sldMk cId="357157359" sldId="309"/>
            <ac:spMk id="10" creationId="{D74815E3-A22A-17D5-FEB3-55DA547D4374}"/>
          </ac:spMkLst>
        </pc:spChg>
        <pc:picChg chg="add mod">
          <ac:chgData name="Dede Hourican" userId="S::dede.hourican@marist.edu::3af5384e-d9a2-4489-9c5d-c41b6c0bdc51" providerId="AD" clId="Web-{F54B9133-AA4F-17C4-BE42-FA976E047682}" dt="2024-07-01T20:55:13.536" v="298"/>
          <ac:picMkLst>
            <pc:docMk/>
            <pc:sldMk cId="357157359" sldId="309"/>
            <ac:picMk id="16" creationId="{FAC9C8E7-DF33-21D5-6E00-2CD0A8D9E036}"/>
          </ac:picMkLst>
        </pc:picChg>
      </pc:sldChg>
      <pc:sldChg chg="addSp delSp modSp ord">
        <pc:chgData name="Dede Hourican" userId="S::dede.hourican@marist.edu::3af5384e-d9a2-4489-9c5d-c41b6c0bdc51" providerId="AD" clId="Web-{F54B9133-AA4F-17C4-BE42-FA976E047682}" dt="2024-07-01T20:05:15.648" v="121"/>
        <pc:sldMkLst>
          <pc:docMk/>
          <pc:sldMk cId="3143276366" sldId="313"/>
        </pc:sldMkLst>
        <pc:spChg chg="del mod">
          <ac:chgData name="Dede Hourican" userId="S::dede.hourican@marist.edu::3af5384e-d9a2-4489-9c5d-c41b6c0bdc51" providerId="AD" clId="Web-{F54B9133-AA4F-17C4-BE42-FA976E047682}" dt="2024-07-01T20:04:32.146" v="114"/>
          <ac:spMkLst>
            <pc:docMk/>
            <pc:sldMk cId="3143276366" sldId="313"/>
            <ac:spMk id="3" creationId="{FF12EF2B-61F6-1F4D-822C-FC89FA901FED}"/>
          </ac:spMkLst>
        </pc:spChg>
        <pc:spChg chg="add del mod">
          <ac:chgData name="Dede Hourican" userId="S::dede.hourican@marist.edu::3af5384e-d9a2-4489-9c5d-c41b6c0bdc51" providerId="AD" clId="Web-{F54B9133-AA4F-17C4-BE42-FA976E047682}" dt="2024-07-01T19:56:26.095" v="65"/>
          <ac:spMkLst>
            <pc:docMk/>
            <pc:sldMk cId="3143276366" sldId="313"/>
            <ac:spMk id="4" creationId="{29AE47F6-EC63-F97B-5DF1-19BF29D7BB82}"/>
          </ac:spMkLst>
        </pc:spChg>
        <pc:spChg chg="mod">
          <ac:chgData name="Dede Hourican" userId="S::dede.hourican@marist.edu::3af5384e-d9a2-4489-9c5d-c41b6c0bdc51" providerId="AD" clId="Web-{F54B9133-AA4F-17C4-BE42-FA976E047682}" dt="2024-07-01T19:52:15.585" v="34" actId="1076"/>
          <ac:spMkLst>
            <pc:docMk/>
            <pc:sldMk cId="3143276366" sldId="313"/>
            <ac:spMk id="5" creationId="{0C8BB8AA-3F89-304D-9B2C-27714A9DD657}"/>
          </ac:spMkLst>
        </pc:spChg>
        <pc:spChg chg="mod">
          <ac:chgData name="Dede Hourican" userId="S::dede.hourican@marist.edu::3af5384e-d9a2-4489-9c5d-c41b6c0bdc51" providerId="AD" clId="Web-{F54B9133-AA4F-17C4-BE42-FA976E047682}" dt="2024-07-01T20:04:26.568" v="111" actId="20577"/>
          <ac:spMkLst>
            <pc:docMk/>
            <pc:sldMk cId="3143276366" sldId="313"/>
            <ac:spMk id="12" creationId="{11547094-62EA-5E7D-5459-335FC5908FE6}"/>
          </ac:spMkLst>
        </pc:spChg>
        <pc:spChg chg="add del mod">
          <ac:chgData name="Dede Hourican" userId="S::dede.hourican@marist.edu::3af5384e-d9a2-4489-9c5d-c41b6c0bdc51" providerId="AD" clId="Web-{F54B9133-AA4F-17C4-BE42-FA976E047682}" dt="2024-07-01T20:04:40.381" v="115"/>
          <ac:spMkLst>
            <pc:docMk/>
            <pc:sldMk cId="3143276366" sldId="313"/>
            <ac:spMk id="24" creationId="{A307EB13-FD79-52FB-1377-E13E05E5E5C1}"/>
          </ac:spMkLst>
        </pc:spChg>
        <pc:spChg chg="ord">
          <ac:chgData name="Dede Hourican" userId="S::dede.hourican@marist.edu::3af5384e-d9a2-4489-9c5d-c41b6c0bdc51" providerId="AD" clId="Web-{F54B9133-AA4F-17C4-BE42-FA976E047682}" dt="2024-07-01T20:04:46.568" v="118"/>
          <ac:spMkLst>
            <pc:docMk/>
            <pc:sldMk cId="3143276366" sldId="313"/>
            <ac:spMk id="25" creationId="{C4879EFC-8E62-4E00-973C-C45EE9EC676D}"/>
          </ac:spMkLst>
        </pc:spChg>
        <pc:spChg chg="add">
          <ac:chgData name="Dede Hourican" userId="S::dede.hourican@marist.edu::3af5384e-d9a2-4489-9c5d-c41b6c0bdc51" providerId="AD" clId="Web-{F54B9133-AA4F-17C4-BE42-FA976E047682}" dt="2024-07-01T20:04:57.991" v="119"/>
          <ac:spMkLst>
            <pc:docMk/>
            <pc:sldMk cId="3143276366" sldId="313"/>
            <ac:spMk id="28" creationId="{0C83E27E-00A5-21F0-ECB9-9CA0CFC968A1}"/>
          </ac:spMkLst>
        </pc:spChg>
        <pc:grpChg chg="add del mod">
          <ac:chgData name="Dede Hourican" userId="S::dede.hourican@marist.edu::3af5384e-d9a2-4489-9c5d-c41b6c0bdc51" providerId="AD" clId="Web-{F54B9133-AA4F-17C4-BE42-FA976E047682}" dt="2024-07-01T20:04:28.380" v="112"/>
          <ac:grpSpMkLst>
            <pc:docMk/>
            <pc:sldMk cId="3143276366" sldId="313"/>
            <ac:grpSpMk id="16" creationId="{D70EB85F-94A4-ABDF-81EB-67E4EF47F7FE}"/>
          </ac:grpSpMkLst>
        </pc:grpChg>
        <pc:grpChg chg="add">
          <ac:chgData name="Dede Hourican" userId="S::dede.hourican@marist.edu::3af5384e-d9a2-4489-9c5d-c41b6c0bdc51" providerId="AD" clId="Web-{F54B9133-AA4F-17C4-BE42-FA976E047682}" dt="2024-07-01T20:05:03.444" v="120"/>
          <ac:grpSpMkLst>
            <pc:docMk/>
            <pc:sldMk cId="3143276366" sldId="313"/>
            <ac:grpSpMk id="38" creationId="{D77A4C73-33D8-7293-8121-5491C0DC412F}"/>
          </ac:grpSpMkLst>
        </pc:grpChg>
        <pc:graphicFrameChg chg="mod modGraphic">
          <ac:chgData name="Dede Hourican" userId="S::dede.hourican@marist.edu::3af5384e-d9a2-4489-9c5d-c41b6c0bdc51" providerId="AD" clId="Web-{F54B9133-AA4F-17C4-BE42-FA976E047682}" dt="2024-07-01T20:04:15.083" v="109"/>
          <ac:graphicFrameMkLst>
            <pc:docMk/>
            <pc:sldMk cId="3143276366" sldId="313"/>
            <ac:graphicFrameMk id="6" creationId="{7400D14F-8784-D945-B60C-D58376A640FE}"/>
          </ac:graphicFrameMkLst>
        </pc:graphicFrameChg>
        <pc:picChg chg="del">
          <ac:chgData name="Dede Hourican" userId="S::dede.hourican@marist.edu::3af5384e-d9a2-4489-9c5d-c41b6c0bdc51" providerId="AD" clId="Web-{F54B9133-AA4F-17C4-BE42-FA976E047682}" dt="2024-07-01T19:59:24.165" v="81"/>
          <ac:picMkLst>
            <pc:docMk/>
            <pc:sldMk cId="3143276366" sldId="313"/>
            <ac:picMk id="9" creationId="{4266D141-D569-F1D4-99C2-08A358DB4235}"/>
          </ac:picMkLst>
        </pc:picChg>
        <pc:picChg chg="del">
          <ac:chgData name="Dede Hourican" userId="S::dede.hourican@marist.edu::3af5384e-d9a2-4489-9c5d-c41b6c0bdc51" providerId="AD" clId="Web-{F54B9133-AA4F-17C4-BE42-FA976E047682}" dt="2024-07-01T19:59:30.149" v="84"/>
          <ac:picMkLst>
            <pc:docMk/>
            <pc:sldMk cId="3143276366" sldId="313"/>
            <ac:picMk id="10" creationId="{96B9D175-C95F-13D0-36EB-3D392746BA0F}"/>
          </ac:picMkLst>
        </pc:picChg>
        <pc:picChg chg="add del mod">
          <ac:chgData name="Dede Hourican" userId="S::dede.hourican@marist.edu::3af5384e-d9a2-4489-9c5d-c41b6c0bdc51" providerId="AD" clId="Web-{F54B9133-AA4F-17C4-BE42-FA976E047682}" dt="2024-07-01T20:04:25.396" v="110"/>
          <ac:picMkLst>
            <pc:docMk/>
            <pc:sldMk cId="3143276366" sldId="313"/>
            <ac:picMk id="17" creationId="{4D718678-4ECF-8BFB-C95A-0B799EA5438D}"/>
          </ac:picMkLst>
        </pc:picChg>
        <pc:picChg chg="add del mod">
          <ac:chgData name="Dede Hourican" userId="S::dede.hourican@marist.edu::3af5384e-d9a2-4489-9c5d-c41b6c0bdc51" providerId="AD" clId="Web-{F54B9133-AA4F-17C4-BE42-FA976E047682}" dt="2024-07-01T20:00:11.620" v="92"/>
          <ac:picMkLst>
            <pc:docMk/>
            <pc:sldMk cId="3143276366" sldId="313"/>
            <ac:picMk id="18" creationId="{5B9EA762-F4AF-8104-7F8B-355CA780B420}"/>
          </ac:picMkLst>
        </pc:picChg>
        <pc:picChg chg="del">
          <ac:chgData name="Dede Hourican" userId="S::dede.hourican@marist.edu::3af5384e-d9a2-4489-9c5d-c41b6c0bdc51" providerId="AD" clId="Web-{F54B9133-AA4F-17C4-BE42-FA976E047682}" dt="2024-07-01T19:56:17.985" v="63"/>
          <ac:picMkLst>
            <pc:docMk/>
            <pc:sldMk cId="3143276366" sldId="313"/>
            <ac:picMk id="20" creationId="{6F7DBED2-DC39-4C89-87DC-C00DDDEBEB62}"/>
          </ac:picMkLst>
        </pc:picChg>
        <pc:picChg chg="add">
          <ac:chgData name="Dede Hourican" userId="S::dede.hourican@marist.edu::3af5384e-d9a2-4489-9c5d-c41b6c0bdc51" providerId="AD" clId="Web-{F54B9133-AA4F-17C4-BE42-FA976E047682}" dt="2024-07-01T20:05:15.648" v="121"/>
          <ac:picMkLst>
            <pc:docMk/>
            <pc:sldMk cId="3143276366" sldId="313"/>
            <ac:picMk id="40" creationId="{463D012B-761F-F634-4A8A-DD0A88712224}"/>
          </ac:picMkLst>
        </pc:picChg>
      </pc:sldChg>
      <pc:sldChg chg="addSp delSp modSp">
        <pc:chgData name="Dede Hourican" userId="S::dede.hourican@marist.edu::3af5384e-d9a2-4489-9c5d-c41b6c0bdc51" providerId="AD" clId="Web-{F54B9133-AA4F-17C4-BE42-FA976E047682}" dt="2024-07-01T20:10:52.568" v="142"/>
        <pc:sldMkLst>
          <pc:docMk/>
          <pc:sldMk cId="623069927" sldId="314"/>
        </pc:sldMkLst>
        <pc:spChg chg="add del mod">
          <ac:chgData name="Dede Hourican" userId="S::dede.hourican@marist.edu::3af5384e-d9a2-4489-9c5d-c41b6c0bdc51" providerId="AD" clId="Web-{F54B9133-AA4F-17C4-BE42-FA976E047682}" dt="2024-07-01T19:53:56.495" v="52"/>
          <ac:spMkLst>
            <pc:docMk/>
            <pc:sldMk cId="623069927" sldId="314"/>
            <ac:spMk id="4" creationId="{2A81A6B7-8C84-95AE-F1B3-E0E9424487AE}"/>
          </ac:spMkLst>
        </pc:spChg>
        <pc:spChg chg="del">
          <ac:chgData name="Dede Hourican" userId="S::dede.hourican@marist.edu::3af5384e-d9a2-4489-9c5d-c41b6c0bdc51" providerId="AD" clId="Web-{F54B9133-AA4F-17C4-BE42-FA976E047682}" dt="2024-07-01T19:53:52.339" v="51"/>
          <ac:spMkLst>
            <pc:docMk/>
            <pc:sldMk cId="623069927" sldId="314"/>
            <ac:spMk id="5" creationId="{0C8BB8AA-3F89-304D-9B2C-27714A9DD657}"/>
          </ac:spMkLst>
        </pc:spChg>
        <pc:spChg chg="del mod">
          <ac:chgData name="Dede Hourican" userId="S::dede.hourican@marist.edu::3af5384e-d9a2-4489-9c5d-c41b6c0bdc51" providerId="AD" clId="Web-{F54B9133-AA4F-17C4-BE42-FA976E047682}" dt="2024-07-01T20:10:52.568" v="142"/>
          <ac:spMkLst>
            <pc:docMk/>
            <pc:sldMk cId="623069927" sldId="314"/>
            <ac:spMk id="7" creationId="{15D7EB87-30A9-873D-B704-AC88FABADCBA}"/>
          </ac:spMkLst>
        </pc:spChg>
        <pc:spChg chg="add mod">
          <ac:chgData name="Dede Hourican" userId="S::dede.hourican@marist.edu::3af5384e-d9a2-4489-9c5d-c41b6c0bdc51" providerId="AD" clId="Web-{F54B9133-AA4F-17C4-BE42-FA976E047682}" dt="2024-07-01T19:53:58.276" v="53"/>
          <ac:spMkLst>
            <pc:docMk/>
            <pc:sldMk cId="623069927" sldId="314"/>
            <ac:spMk id="8" creationId="{A039FD63-A5D4-354A-8AB0-04444B5C5B05}"/>
          </ac:spMkLst>
        </pc:spChg>
      </pc:sldChg>
      <pc:sldChg chg="addSp delSp modSp ord">
        <pc:chgData name="Dede Hourican" userId="S::dede.hourican@marist.edu::3af5384e-d9a2-4489-9c5d-c41b6c0bdc51" providerId="AD" clId="Web-{F54B9133-AA4F-17C4-BE42-FA976E047682}" dt="2024-07-01T19:56:39.345" v="66"/>
        <pc:sldMkLst>
          <pc:docMk/>
          <pc:sldMk cId="3231795853" sldId="315"/>
        </pc:sldMkLst>
        <pc:spChg chg="add mod ord">
          <ac:chgData name="Dede Hourican" userId="S::dede.hourican@marist.edu::3af5384e-d9a2-4489-9c5d-c41b6c0bdc51" providerId="AD" clId="Web-{F54B9133-AA4F-17C4-BE42-FA976E047682}" dt="2024-07-01T19:49:41.922" v="17"/>
          <ac:spMkLst>
            <pc:docMk/>
            <pc:sldMk cId="3231795853" sldId="315"/>
            <ac:spMk id="2" creationId="{CCC8F376-A5CB-7022-3D8D-D56D3B8EDB52}"/>
          </ac:spMkLst>
        </pc:spChg>
        <pc:spChg chg="mod">
          <ac:chgData name="Dede Hourican" userId="S::dede.hourican@marist.edu::3af5384e-d9a2-4489-9c5d-c41b6c0bdc51" providerId="AD" clId="Web-{F54B9133-AA4F-17C4-BE42-FA976E047682}" dt="2024-07-01T19:48:12.653" v="12" actId="14100"/>
          <ac:spMkLst>
            <pc:docMk/>
            <pc:sldMk cId="3231795853" sldId="315"/>
            <ac:spMk id="3" creationId="{FF12EF2B-61F6-1F4D-822C-FC89FA901FED}"/>
          </ac:spMkLst>
        </pc:spChg>
        <pc:spChg chg="add mod">
          <ac:chgData name="Dede Hourican" userId="S::dede.hourican@marist.edu::3af5384e-d9a2-4489-9c5d-c41b6c0bdc51" providerId="AD" clId="Web-{F54B9133-AA4F-17C4-BE42-FA976E047682}" dt="2024-07-01T19:52:45.305" v="35"/>
          <ac:spMkLst>
            <pc:docMk/>
            <pc:sldMk cId="3231795853" sldId="315"/>
            <ac:spMk id="16" creationId="{E8A7E0C8-8ACC-7D8A-1E87-BB07BB2F494E}"/>
          </ac:spMkLst>
        </pc:spChg>
        <pc:spChg chg="del">
          <ac:chgData name="Dede Hourican" userId="S::dede.hourican@marist.edu::3af5384e-d9a2-4489-9c5d-c41b6c0bdc51" providerId="AD" clId="Web-{F54B9133-AA4F-17C4-BE42-FA976E047682}" dt="2024-07-01T19:45:38.615" v="5"/>
          <ac:spMkLst>
            <pc:docMk/>
            <pc:sldMk cId="3231795853" sldId="315"/>
            <ac:spMk id="26" creationId="{F7D805C5-CBB3-8A80-7B8B-738274D7CE5E}"/>
          </ac:spMkLst>
        </pc:spChg>
        <pc:grpChg chg="add">
          <ac:chgData name="Dede Hourican" userId="S::dede.hourican@marist.edu::3af5384e-d9a2-4489-9c5d-c41b6c0bdc51" providerId="AD" clId="Web-{F54B9133-AA4F-17C4-BE42-FA976E047682}" dt="2024-07-01T19:48:23.638" v="13"/>
          <ac:grpSpMkLst>
            <pc:docMk/>
            <pc:sldMk cId="3231795853" sldId="315"/>
            <ac:grpSpMk id="14" creationId="{C193DF52-E4DF-F68F-A298-BACE68A3269F}"/>
          </ac:grpSpMkLst>
        </pc:grpChg>
        <pc:graphicFrameChg chg="mod modGraphic">
          <ac:chgData name="Dede Hourican" userId="S::dede.hourican@marist.edu::3af5384e-d9a2-4489-9c5d-c41b6c0bdc51" providerId="AD" clId="Web-{F54B9133-AA4F-17C4-BE42-FA976E047682}" dt="2024-07-01T19:51:21.301" v="30"/>
          <ac:graphicFrameMkLst>
            <pc:docMk/>
            <pc:sldMk cId="3231795853" sldId="315"/>
            <ac:graphicFrameMk id="6" creationId="{7400D14F-8784-D945-B60C-D58376A640FE}"/>
          </ac:graphicFrameMkLst>
        </pc:graphicFrameChg>
      </pc:sldChg>
      <pc:sldChg chg="addSp delSp modSp">
        <pc:chgData name="Dede Hourican" userId="S::dede.hourican@marist.edu::3af5384e-d9a2-4489-9c5d-c41b6c0bdc51" providerId="AD" clId="Web-{F54B9133-AA4F-17C4-BE42-FA976E047682}" dt="2024-07-01T20:11:58.274" v="228"/>
        <pc:sldMkLst>
          <pc:docMk/>
          <pc:sldMk cId="3731406248" sldId="316"/>
        </pc:sldMkLst>
        <pc:spChg chg="del">
          <ac:chgData name="Dede Hourican" userId="S::dede.hourican@marist.edu::3af5384e-d9a2-4489-9c5d-c41b6c0bdc51" providerId="AD" clId="Web-{F54B9133-AA4F-17C4-BE42-FA976E047682}" dt="2024-07-01T19:54:06.527" v="54"/>
          <ac:spMkLst>
            <pc:docMk/>
            <pc:sldMk cId="3731406248" sldId="316"/>
            <ac:spMk id="4" creationId="{48F731CE-1E24-213C-C5B9-715F458F0F0C}"/>
          </ac:spMkLst>
        </pc:spChg>
        <pc:spChg chg="add mod">
          <ac:chgData name="Dede Hourican" userId="S::dede.hourican@marist.edu::3af5384e-d9a2-4489-9c5d-c41b6c0bdc51" providerId="AD" clId="Web-{F54B9133-AA4F-17C4-BE42-FA976E047682}" dt="2024-07-01T19:54:08.777" v="55"/>
          <ac:spMkLst>
            <pc:docMk/>
            <pc:sldMk cId="3731406248" sldId="316"/>
            <ac:spMk id="7" creationId="{C80CFB93-C22C-2125-D0F5-387650CD9127}"/>
          </ac:spMkLst>
        </pc:spChg>
        <pc:spChg chg="del mod">
          <ac:chgData name="Dede Hourican" userId="S::dede.hourican@marist.edu::3af5384e-d9a2-4489-9c5d-c41b6c0bdc51" providerId="AD" clId="Web-{F54B9133-AA4F-17C4-BE42-FA976E047682}" dt="2024-07-01T20:10:32.723" v="140"/>
          <ac:spMkLst>
            <pc:docMk/>
            <pc:sldMk cId="3731406248" sldId="316"/>
            <ac:spMk id="9" creationId="{ABEBCF2A-447B-675D-420A-66525E3FABB7}"/>
          </ac:spMkLst>
        </pc:spChg>
        <pc:graphicFrameChg chg="mod modGraphic">
          <ac:chgData name="Dede Hourican" userId="S::dede.hourican@marist.edu::3af5384e-d9a2-4489-9c5d-c41b6c0bdc51" providerId="AD" clId="Web-{F54B9133-AA4F-17C4-BE42-FA976E047682}" dt="2024-07-01T20:11:58.274" v="228"/>
          <ac:graphicFrameMkLst>
            <pc:docMk/>
            <pc:sldMk cId="3731406248" sldId="316"/>
            <ac:graphicFrameMk id="6" creationId="{7400D14F-8784-D945-B60C-D58376A640FE}"/>
          </ac:graphicFrameMkLst>
        </pc:graphicFrameChg>
      </pc:sldChg>
      <pc:sldChg chg="addSp modSp del">
        <pc:chgData name="Dede Hourican" userId="S::dede.hourican@marist.edu::3af5384e-d9a2-4489-9c5d-c41b6c0bdc51" providerId="AD" clId="Web-{F54B9133-AA4F-17C4-BE42-FA976E047682}" dt="2024-07-01T19:54:40.215" v="57"/>
        <pc:sldMkLst>
          <pc:docMk/>
          <pc:sldMk cId="4135073282" sldId="317"/>
        </pc:sldMkLst>
        <pc:spChg chg="add mod">
          <ac:chgData name="Dede Hourican" userId="S::dede.hourican@marist.edu::3af5384e-d9a2-4489-9c5d-c41b6c0bdc51" providerId="AD" clId="Web-{F54B9133-AA4F-17C4-BE42-FA976E047682}" dt="2024-07-01T19:54:40.215" v="57"/>
          <ac:spMkLst>
            <pc:docMk/>
            <pc:sldMk cId="4135073282" sldId="317"/>
            <ac:spMk id="4" creationId="{D4CBA546-05C6-6C21-C643-9AEAEBA23F50}"/>
          </ac:spMkLst>
        </pc:spChg>
      </pc:sldChg>
      <pc:sldChg chg="modSp ord modNotes">
        <pc:chgData name="Dede Hourican" userId="S::dede.hourican@marist.edu::3af5384e-d9a2-4489-9c5d-c41b6c0bdc51" providerId="AD" clId="Web-{F54B9133-AA4F-17C4-BE42-FA976E047682}" dt="2024-07-01T20:37:33.227" v="292" actId="20577"/>
        <pc:sldMkLst>
          <pc:docMk/>
          <pc:sldMk cId="2214182612" sldId="318"/>
        </pc:sldMkLst>
        <pc:spChg chg="mod">
          <ac:chgData name="Dede Hourican" userId="S::dede.hourican@marist.edu::3af5384e-d9a2-4489-9c5d-c41b6c0bdc51" providerId="AD" clId="Web-{F54B9133-AA4F-17C4-BE42-FA976E047682}" dt="2024-07-01T20:37:33.227" v="292" actId="20577"/>
          <ac:spMkLst>
            <pc:docMk/>
            <pc:sldMk cId="2214182612" sldId="318"/>
            <ac:spMk id="3" creationId="{3AD60AC9-8C20-168A-0DD7-4D49DC1D02CA}"/>
          </ac:spMkLst>
        </pc:spChg>
        <pc:spChg chg="mod">
          <ac:chgData name="Dede Hourican" userId="S::dede.hourican@marist.edu::3af5384e-d9a2-4489-9c5d-c41b6c0bdc51" providerId="AD" clId="Web-{F54B9133-AA4F-17C4-BE42-FA976E047682}" dt="2024-07-01T20:36:42.459" v="284" actId="20577"/>
          <ac:spMkLst>
            <pc:docMk/>
            <pc:sldMk cId="2214182612" sldId="318"/>
            <ac:spMk id="4" creationId="{459F8FCE-654D-1382-DC52-949A705E9156}"/>
          </ac:spMkLst>
        </pc:spChg>
        <pc:spChg chg="mod">
          <ac:chgData name="Dede Hourican" userId="S::dede.hourican@marist.edu::3af5384e-d9a2-4489-9c5d-c41b6c0bdc51" providerId="AD" clId="Web-{F54B9133-AA4F-17C4-BE42-FA976E047682}" dt="2024-07-01T19:57:26.722" v="71" actId="20577"/>
          <ac:spMkLst>
            <pc:docMk/>
            <pc:sldMk cId="2214182612" sldId="318"/>
            <ac:spMk id="24" creationId="{DBD428FF-BA9C-4CEB-97BF-A5BFFD1D3087}"/>
          </ac:spMkLst>
        </pc:spChg>
        <pc:picChg chg="mod">
          <ac:chgData name="Dede Hourican" userId="S::dede.hourican@marist.edu::3af5384e-d9a2-4489-9c5d-c41b6c0bdc51" providerId="AD" clId="Web-{F54B9133-AA4F-17C4-BE42-FA976E047682}" dt="2024-07-01T20:36:17.974" v="275" actId="14100"/>
          <ac:picMkLst>
            <pc:docMk/>
            <pc:sldMk cId="2214182612" sldId="318"/>
            <ac:picMk id="5" creationId="{D7058A8C-1F7E-7F52-C68A-993F97985DC9}"/>
          </ac:picMkLst>
        </pc:picChg>
        <pc:picChg chg="mod">
          <ac:chgData name="Dede Hourican" userId="S::dede.hourican@marist.edu::3af5384e-d9a2-4489-9c5d-c41b6c0bdc51" providerId="AD" clId="Web-{F54B9133-AA4F-17C4-BE42-FA976E047682}" dt="2024-07-01T20:24:20.398" v="241" actId="1076"/>
          <ac:picMkLst>
            <pc:docMk/>
            <pc:sldMk cId="2214182612" sldId="318"/>
            <ac:picMk id="7" creationId="{CFA1D07D-D1EE-A10D-448F-D79A3ACCBAB6}"/>
          </ac:picMkLst>
        </pc:picChg>
      </pc:sldChg>
      <pc:sldChg chg="addSp modSp new">
        <pc:chgData name="Dede Hourican" userId="S::dede.hourican@marist.edu::3af5384e-d9a2-4489-9c5d-c41b6c0bdc51" providerId="AD" clId="Web-{F54B9133-AA4F-17C4-BE42-FA976E047682}" dt="2024-07-01T20:08:28.562" v="122" actId="20577"/>
        <pc:sldMkLst>
          <pc:docMk/>
          <pc:sldMk cId="1319118992" sldId="319"/>
        </pc:sldMkLst>
        <pc:spChg chg="add mod">
          <ac:chgData name="Dede Hourican" userId="S::dede.hourican@marist.edu::3af5384e-d9a2-4489-9c5d-c41b6c0bdc51" providerId="AD" clId="Web-{F54B9133-AA4F-17C4-BE42-FA976E047682}" dt="2024-07-01T20:08:28.562" v="122" actId="20577"/>
          <ac:spMkLst>
            <pc:docMk/>
            <pc:sldMk cId="1319118992" sldId="319"/>
            <ac:spMk id="14" creationId="{094DFF2C-C1E0-4C07-C05D-0B80BE6D535C}"/>
          </ac:spMkLst>
        </pc:spChg>
        <pc:grpChg chg="add">
          <ac:chgData name="Dede Hourican" userId="S::dede.hourican@marist.edu::3af5384e-d9a2-4489-9c5d-c41b6c0bdc51" providerId="AD" clId="Web-{F54B9133-AA4F-17C4-BE42-FA976E047682}" dt="2024-07-01T19:43:27.032" v="3"/>
          <ac:grpSpMkLst>
            <pc:docMk/>
            <pc:sldMk cId="1319118992" sldId="319"/>
            <ac:grpSpMk id="11" creationId="{8D8A68B5-8040-87A3-457F-C10176B3ED32}"/>
          </ac:grpSpMkLst>
        </pc:grpChg>
        <pc:graphicFrameChg chg="add">
          <ac:chgData name="Dede Hourican" userId="S::dede.hourican@marist.edu::3af5384e-d9a2-4489-9c5d-c41b6c0bdc51" providerId="AD" clId="Web-{F54B9133-AA4F-17C4-BE42-FA976E047682}" dt="2024-07-01T20:03:56.410" v="94"/>
          <ac:graphicFrameMkLst>
            <pc:docMk/>
            <pc:sldMk cId="1319118992" sldId="319"/>
            <ac:graphicFrameMk id="12" creationId="{0B59971E-B0E8-1200-D85D-226DC19A4DA5}"/>
          </ac:graphicFrameMkLst>
        </pc:graphicFrameChg>
        <pc:picChg chg="add">
          <ac:chgData name="Dede Hourican" userId="S::dede.hourican@marist.edu::3af5384e-d9a2-4489-9c5d-c41b6c0bdc51" providerId="AD" clId="Web-{F54B9133-AA4F-17C4-BE42-FA976E047682}" dt="2024-07-01T20:04:10.708" v="96"/>
          <ac:picMkLst>
            <pc:docMk/>
            <pc:sldMk cId="1319118992" sldId="319"/>
            <ac:picMk id="16" creationId="{2647AE5F-E4E2-4E69-72C9-67E694F84024}"/>
          </ac:picMkLst>
        </pc:picChg>
      </pc:sldChg>
      <pc:sldChg chg="new del">
        <pc:chgData name="Dede Hourican" userId="S::dede.hourican@marist.edu::3af5384e-d9a2-4489-9c5d-c41b6c0bdc51" providerId="AD" clId="Web-{F54B9133-AA4F-17C4-BE42-FA976E047682}" dt="2024-07-01T19:43:17.750" v="1"/>
        <pc:sldMkLst>
          <pc:docMk/>
          <pc:sldMk cId="1367293486" sldId="319"/>
        </pc:sldMkLst>
      </pc:sldChg>
    </pc:docChg>
  </pc:docChgLst>
  <pc:docChgLst>
    <pc:chgData name="JaimeLynne Bishop" userId="S::jaimelynne.bishop@marist.edu::be2bb966-170d-4e30-916e-5f4010723d51" providerId="AD" clId="Web-{1DCAEC00-43C0-8940-A0FF-92192226344E}"/>
    <pc:docChg chg="addSld modSld">
      <pc:chgData name="JaimeLynne Bishop" userId="S::jaimelynne.bishop@marist.edu::be2bb966-170d-4e30-916e-5f4010723d51" providerId="AD" clId="Web-{1DCAEC00-43C0-8940-A0FF-92192226344E}" dt="2024-06-12T14:12:14.238" v="69"/>
      <pc:docMkLst>
        <pc:docMk/>
      </pc:docMkLst>
      <pc:sldChg chg="addSp delSp modSp">
        <pc:chgData name="JaimeLynne Bishop" userId="S::jaimelynne.bishop@marist.edu::be2bb966-170d-4e30-916e-5f4010723d51" providerId="AD" clId="Web-{1DCAEC00-43C0-8940-A0FF-92192226344E}" dt="2024-06-12T14:09:57.563" v="63"/>
        <pc:sldMkLst>
          <pc:docMk/>
          <pc:sldMk cId="3995997174" sldId="305"/>
        </pc:sldMkLst>
        <pc:spChg chg="del">
          <ac:chgData name="JaimeLynne Bishop" userId="S::jaimelynne.bishop@marist.edu::be2bb966-170d-4e30-916e-5f4010723d51" providerId="AD" clId="Web-{1DCAEC00-43C0-8940-A0FF-92192226344E}" dt="2024-06-12T14:08:57.390" v="0"/>
          <ac:spMkLst>
            <pc:docMk/>
            <pc:sldMk cId="3995997174" sldId="305"/>
            <ac:spMk id="21" creationId="{C4879EFC-8E62-4E00-973C-C45EE9EC676D}"/>
          </ac:spMkLst>
        </pc:spChg>
        <pc:spChg chg="del">
          <ac:chgData name="JaimeLynne Bishop" userId="S::jaimelynne.bishop@marist.edu::be2bb966-170d-4e30-916e-5f4010723d51" providerId="AD" clId="Web-{1DCAEC00-43C0-8940-A0FF-92192226344E}" dt="2024-06-12T14:08:57.390" v="0"/>
          <ac:spMkLst>
            <pc:docMk/>
            <pc:sldMk cId="3995997174" sldId="305"/>
            <ac:spMk id="23" creationId="{D6A9C53F-5F90-40A5-8C85-5412D39C8C68}"/>
          </ac:spMkLst>
        </pc:spChg>
        <pc:spChg chg="add del">
          <ac:chgData name="JaimeLynne Bishop" userId="S::jaimelynne.bishop@marist.edu::be2bb966-170d-4e30-916e-5f4010723d51" providerId="AD" clId="Web-{1DCAEC00-43C0-8940-A0FF-92192226344E}" dt="2024-06-12T14:09:35.860" v="53"/>
          <ac:spMkLst>
            <pc:docMk/>
            <pc:sldMk cId="3995997174" sldId="305"/>
            <ac:spMk id="28" creationId="{C4879EFC-8E62-4E00-973C-C45EE9EC676D}"/>
          </ac:spMkLst>
        </pc:spChg>
        <pc:spChg chg="add del">
          <ac:chgData name="JaimeLynne Bishop" userId="S::jaimelynne.bishop@marist.edu::be2bb966-170d-4e30-916e-5f4010723d51" providerId="AD" clId="Web-{1DCAEC00-43C0-8940-A0FF-92192226344E}" dt="2024-06-12T14:09:35.860" v="53"/>
          <ac:spMkLst>
            <pc:docMk/>
            <pc:sldMk cId="3995997174" sldId="305"/>
            <ac:spMk id="30" creationId="{D6A9C53F-5F90-40A5-8C85-5412D39C8C68}"/>
          </ac:spMkLst>
        </pc:spChg>
        <pc:spChg chg="add">
          <ac:chgData name="JaimeLynne Bishop" userId="S::jaimelynne.bishop@marist.edu::be2bb966-170d-4e30-916e-5f4010723d51" providerId="AD" clId="Web-{1DCAEC00-43C0-8940-A0FF-92192226344E}" dt="2024-06-12T14:09:35.860" v="53"/>
          <ac:spMkLst>
            <pc:docMk/>
            <pc:sldMk cId="3995997174" sldId="305"/>
            <ac:spMk id="35" creationId="{C4879EFC-8E62-4E00-973C-C45EE9EC676D}"/>
          </ac:spMkLst>
        </pc:spChg>
        <pc:spChg chg="add">
          <ac:chgData name="JaimeLynne Bishop" userId="S::jaimelynne.bishop@marist.edu::be2bb966-170d-4e30-916e-5f4010723d51" providerId="AD" clId="Web-{1DCAEC00-43C0-8940-A0FF-92192226344E}" dt="2024-06-12T14:09:35.860" v="53"/>
          <ac:spMkLst>
            <pc:docMk/>
            <pc:sldMk cId="3995997174" sldId="305"/>
            <ac:spMk id="37" creationId="{D6A9C53F-5F90-40A5-8C85-5412D39C8C68}"/>
          </ac:spMkLst>
        </pc:spChg>
        <pc:graphicFrameChg chg="mod modGraphic">
          <ac:chgData name="JaimeLynne Bishop" userId="S::jaimelynne.bishop@marist.edu::be2bb966-170d-4e30-916e-5f4010723d51" providerId="AD" clId="Web-{1DCAEC00-43C0-8940-A0FF-92192226344E}" dt="2024-06-12T14:09:57.563" v="63"/>
          <ac:graphicFrameMkLst>
            <pc:docMk/>
            <pc:sldMk cId="3995997174" sldId="305"/>
            <ac:graphicFrameMk id="6" creationId="{7400D14F-8784-D945-B60C-D58376A640FE}"/>
          </ac:graphicFrameMkLst>
        </pc:graphicFrameChg>
      </pc:sldChg>
      <pc:sldChg chg="addSp modSp add mod modTransition setBg">
        <pc:chgData name="JaimeLynne Bishop" userId="S::jaimelynne.bishop@marist.edu::be2bb966-170d-4e30-916e-5f4010723d51" providerId="AD" clId="Web-{1DCAEC00-43C0-8940-A0FF-92192226344E}" dt="2024-06-12T14:12:14.238" v="69"/>
        <pc:sldMkLst>
          <pc:docMk/>
          <pc:sldMk cId="2566261628" sldId="307"/>
        </pc:sldMkLst>
        <pc:spChg chg="mod">
          <ac:chgData name="JaimeLynne Bishop" userId="S::jaimelynne.bishop@marist.edu::be2bb966-170d-4e30-916e-5f4010723d51" providerId="AD" clId="Web-{1DCAEC00-43C0-8940-A0FF-92192226344E}" dt="2024-06-12T14:11:58.284" v="68"/>
          <ac:spMkLst>
            <pc:docMk/>
            <pc:sldMk cId="2566261628" sldId="307"/>
            <ac:spMk id="3" creationId="{FF12EF2B-61F6-1F4D-822C-FC89FA901FED}"/>
          </ac:spMkLst>
        </pc:spChg>
        <pc:spChg chg="mod">
          <ac:chgData name="JaimeLynne Bishop" userId="S::jaimelynne.bishop@marist.edu::be2bb966-170d-4e30-916e-5f4010723d51" providerId="AD" clId="Web-{1DCAEC00-43C0-8940-A0FF-92192226344E}" dt="2024-06-12T14:11:58.284" v="68"/>
          <ac:spMkLst>
            <pc:docMk/>
            <pc:sldMk cId="2566261628" sldId="307"/>
            <ac:spMk id="5" creationId="{0C8BB8AA-3F89-304D-9B2C-27714A9DD657}"/>
          </ac:spMkLst>
        </pc:spChg>
        <pc:spChg chg="add">
          <ac:chgData name="JaimeLynne Bishop" userId="S::jaimelynne.bishop@marist.edu::be2bb966-170d-4e30-916e-5f4010723d51" providerId="AD" clId="Web-{1DCAEC00-43C0-8940-A0FF-92192226344E}" dt="2024-06-12T14:11:58.284" v="68"/>
          <ac:spMkLst>
            <pc:docMk/>
            <pc:sldMk cId="2566261628" sldId="307"/>
            <ac:spMk id="21" creationId="{C4879EFC-8E62-4E00-973C-C45EE9EC676D}"/>
          </ac:spMkLst>
        </pc:spChg>
        <pc:spChg chg="add">
          <ac:chgData name="JaimeLynne Bishop" userId="S::jaimelynne.bishop@marist.edu::be2bb966-170d-4e30-916e-5f4010723d51" providerId="AD" clId="Web-{1DCAEC00-43C0-8940-A0FF-92192226344E}" dt="2024-06-12T14:11:58.284" v="68"/>
          <ac:spMkLst>
            <pc:docMk/>
            <pc:sldMk cId="2566261628" sldId="307"/>
            <ac:spMk id="23" creationId="{D6A9C53F-5F90-40A5-8C85-5412D39C8C68}"/>
          </ac:spMkLst>
        </pc:spChg>
        <pc:graphicFrameChg chg="mod ord modGraphic">
          <ac:chgData name="JaimeLynne Bishop" userId="S::jaimelynne.bishop@marist.edu::be2bb966-170d-4e30-916e-5f4010723d51" providerId="AD" clId="Web-{1DCAEC00-43C0-8940-A0FF-92192226344E}" dt="2024-06-12T14:11:58.284" v="68"/>
          <ac:graphicFrameMkLst>
            <pc:docMk/>
            <pc:sldMk cId="2566261628" sldId="307"/>
            <ac:graphicFrameMk id="6" creationId="{7400D14F-8784-D945-B60C-D58376A640FE}"/>
          </ac:graphicFrameMkLst>
        </pc:graphicFrameChg>
        <pc:picChg chg="mod ord">
          <ac:chgData name="JaimeLynne Bishop" userId="S::jaimelynne.bishop@marist.edu::be2bb966-170d-4e30-916e-5f4010723d51" providerId="AD" clId="Web-{1DCAEC00-43C0-8940-A0FF-92192226344E}" dt="2024-06-12T14:11:58.284" v="68"/>
          <ac:picMkLst>
            <pc:docMk/>
            <pc:sldMk cId="2566261628" sldId="307"/>
            <ac:picMk id="16" creationId="{9515F814-EF30-4331-BE50-2EA9F4B6B26B}"/>
          </ac:picMkLst>
        </pc:picChg>
      </pc:sldChg>
      <pc:sldChg chg="add">
        <pc:chgData name="JaimeLynne Bishop" userId="S::jaimelynne.bishop@marist.edu::be2bb966-170d-4e30-916e-5f4010723d51" providerId="AD" clId="Web-{1DCAEC00-43C0-8940-A0FF-92192226344E}" dt="2024-06-12T14:11:45.878" v="65"/>
        <pc:sldMkLst>
          <pc:docMk/>
          <pc:sldMk cId="331515118" sldId="308"/>
        </pc:sldMkLst>
      </pc:sldChg>
      <pc:sldChg chg="add">
        <pc:chgData name="JaimeLynne Bishop" userId="S::jaimelynne.bishop@marist.edu::be2bb966-170d-4e30-916e-5f4010723d51" providerId="AD" clId="Web-{1DCAEC00-43C0-8940-A0FF-92192226344E}" dt="2024-06-12T14:11:45.893" v="66"/>
        <pc:sldMkLst>
          <pc:docMk/>
          <pc:sldMk cId="357157359" sldId="309"/>
        </pc:sldMkLst>
      </pc:sldChg>
      <pc:sldChg chg="add">
        <pc:chgData name="JaimeLynne Bishop" userId="S::jaimelynne.bishop@marist.edu::be2bb966-170d-4e30-916e-5f4010723d51" providerId="AD" clId="Web-{1DCAEC00-43C0-8940-A0FF-92192226344E}" dt="2024-06-12T14:11:45.909" v="67"/>
        <pc:sldMkLst>
          <pc:docMk/>
          <pc:sldMk cId="2388994588" sldId="310"/>
        </pc:sldMkLst>
      </pc:sldChg>
    </pc:docChg>
  </pc:docChgLst>
  <pc:docChgLst>
    <pc:chgData name="Dede Hourican" userId="S::dede.hourican@marist.edu::3af5384e-d9a2-4489-9c5d-c41b6c0bdc51" providerId="AD" clId="Web-{0638710A-01DA-9291-572E-FF9048983842}"/>
    <pc:docChg chg="delSld modSld sldOrd">
      <pc:chgData name="Dede Hourican" userId="S::dede.hourican@marist.edu::3af5384e-d9a2-4489-9c5d-c41b6c0bdc51" providerId="AD" clId="Web-{0638710A-01DA-9291-572E-FF9048983842}" dt="2024-07-01T15:48:49.141" v="177"/>
      <pc:docMkLst>
        <pc:docMk/>
      </pc:docMkLst>
      <pc:sldChg chg="modSp">
        <pc:chgData name="Dede Hourican" userId="S::dede.hourican@marist.edu::3af5384e-d9a2-4489-9c5d-c41b6c0bdc51" providerId="AD" clId="Web-{0638710A-01DA-9291-572E-FF9048983842}" dt="2024-07-01T15:02:04.338" v="0" actId="14100"/>
        <pc:sldMkLst>
          <pc:docMk/>
          <pc:sldMk cId="4230119353" sldId="257"/>
        </pc:sldMkLst>
        <pc:picChg chg="mod">
          <ac:chgData name="Dede Hourican" userId="S::dede.hourican@marist.edu::3af5384e-d9a2-4489-9c5d-c41b6c0bdc51" providerId="AD" clId="Web-{0638710A-01DA-9291-572E-FF9048983842}" dt="2024-07-01T15:02:04.338" v="0" actId="14100"/>
          <ac:picMkLst>
            <pc:docMk/>
            <pc:sldMk cId="4230119353" sldId="257"/>
            <ac:picMk id="5" creationId="{F77E0B37-7E24-D372-4D83-9B61CFBD3DED}"/>
          </ac:picMkLst>
        </pc:picChg>
      </pc:sldChg>
      <pc:sldChg chg="addSp delSp modSp ord">
        <pc:chgData name="Dede Hourican" userId="S::dede.hourican@marist.edu::3af5384e-d9a2-4489-9c5d-c41b6c0bdc51" providerId="AD" clId="Web-{0638710A-01DA-9291-572E-FF9048983842}" dt="2024-07-01T15:17:43.121" v="33" actId="20577"/>
        <pc:sldMkLst>
          <pc:docMk/>
          <pc:sldMk cId="680349649" sldId="258"/>
        </pc:sldMkLst>
        <pc:spChg chg="del">
          <ac:chgData name="Dede Hourican" userId="S::dede.hourican@marist.edu::3af5384e-d9a2-4489-9c5d-c41b6c0bdc51" providerId="AD" clId="Web-{0638710A-01DA-9291-572E-FF9048983842}" dt="2024-07-01T15:17:14.012" v="28"/>
          <ac:spMkLst>
            <pc:docMk/>
            <pc:sldMk cId="680349649" sldId="258"/>
            <ac:spMk id="3" creationId="{69C0ABDB-8330-840D-12FB-B25140A46348}"/>
          </ac:spMkLst>
        </pc:spChg>
        <pc:spChg chg="mod">
          <ac:chgData name="Dede Hourican" userId="S::dede.hourican@marist.edu::3af5384e-d9a2-4489-9c5d-c41b6c0bdc51" providerId="AD" clId="Web-{0638710A-01DA-9291-572E-FF9048983842}" dt="2024-07-01T15:17:43.121" v="33" actId="20577"/>
          <ac:spMkLst>
            <pc:docMk/>
            <pc:sldMk cId="680349649" sldId="258"/>
            <ac:spMk id="4" creationId="{355C816A-A84C-B3DE-B105-4A94BBCF5B19}"/>
          </ac:spMkLst>
        </pc:spChg>
        <pc:picChg chg="add mod ord">
          <ac:chgData name="Dede Hourican" userId="S::dede.hourican@marist.edu::3af5384e-d9a2-4489-9c5d-c41b6c0bdc51" providerId="AD" clId="Web-{0638710A-01DA-9291-572E-FF9048983842}" dt="2024-07-01T15:17:32.325" v="32" actId="1076"/>
          <ac:picMkLst>
            <pc:docMk/>
            <pc:sldMk cId="680349649" sldId="258"/>
            <ac:picMk id="6" creationId="{325A9658-D7A7-1C92-E016-E1235F257621}"/>
          </ac:picMkLst>
        </pc:picChg>
      </pc:sldChg>
      <pc:sldChg chg="addSp delSp modSp del mod setBg">
        <pc:chgData name="Dede Hourican" userId="S::dede.hourican@marist.edu::3af5384e-d9a2-4489-9c5d-c41b6c0bdc51" providerId="AD" clId="Web-{0638710A-01DA-9291-572E-FF9048983842}" dt="2024-07-01T15:18:45.997" v="43" actId="20577"/>
        <pc:sldMkLst>
          <pc:docMk/>
          <pc:sldMk cId="2879819099" sldId="259"/>
        </pc:sldMkLst>
        <pc:spChg chg="mod">
          <ac:chgData name="Dede Hourican" userId="S::dede.hourican@marist.edu::3af5384e-d9a2-4489-9c5d-c41b6c0bdc51" providerId="AD" clId="Web-{0638710A-01DA-9291-572E-FF9048983842}" dt="2024-07-01T15:12:55.058" v="26"/>
          <ac:spMkLst>
            <pc:docMk/>
            <pc:sldMk cId="2879819099" sldId="259"/>
            <ac:spMk id="2" creationId="{AD67F8A4-AE44-6BAB-0812-796BE51191A5}"/>
          </ac:spMkLst>
        </pc:spChg>
        <pc:spChg chg="mod ord">
          <ac:chgData name="Dede Hourican" userId="S::dede.hourican@marist.edu::3af5384e-d9a2-4489-9c5d-c41b6c0bdc51" providerId="AD" clId="Web-{0638710A-01DA-9291-572E-FF9048983842}" dt="2024-07-01T15:18:45.997" v="43" actId="20577"/>
          <ac:spMkLst>
            <pc:docMk/>
            <pc:sldMk cId="2879819099" sldId="259"/>
            <ac:spMk id="3" creationId="{705C2374-EFB4-DA1C-99E2-BCAA092EB3AA}"/>
          </ac:spMkLst>
        </pc:spChg>
        <pc:spChg chg="del mod">
          <ac:chgData name="Dede Hourican" userId="S::dede.hourican@marist.edu::3af5384e-d9a2-4489-9c5d-c41b6c0bdc51" providerId="AD" clId="Web-{0638710A-01DA-9291-572E-FF9048983842}" dt="2024-07-01T15:05:11.026" v="13"/>
          <ac:spMkLst>
            <pc:docMk/>
            <pc:sldMk cId="2879819099" sldId="259"/>
            <ac:spMk id="4" creationId="{5A664525-A18C-1CBF-7E17-91347BD4C7A9}"/>
          </ac:spMkLst>
        </pc:spChg>
        <pc:spChg chg="del">
          <ac:chgData name="Dede Hourican" userId="S::dede.hourican@marist.edu::3af5384e-d9a2-4489-9c5d-c41b6c0bdc51" providerId="AD" clId="Web-{0638710A-01DA-9291-572E-FF9048983842}" dt="2024-07-01T15:04:46.260" v="8"/>
          <ac:spMkLst>
            <pc:docMk/>
            <pc:sldMk cId="2879819099" sldId="259"/>
            <ac:spMk id="5" creationId="{34857EF4-7E23-67D3-31E9-CFA1C4A4FAC0}"/>
          </ac:spMkLst>
        </pc:spChg>
        <pc:spChg chg="del mod">
          <ac:chgData name="Dede Hourican" userId="S::dede.hourican@marist.edu::3af5384e-d9a2-4489-9c5d-c41b6c0bdc51" providerId="AD" clId="Web-{0638710A-01DA-9291-572E-FF9048983842}" dt="2024-07-01T15:12:23.043" v="20"/>
          <ac:spMkLst>
            <pc:docMk/>
            <pc:sldMk cId="2879819099" sldId="259"/>
            <ac:spMk id="6" creationId="{F10282F6-3C15-7E47-E1F5-D8FCD07E9184}"/>
          </ac:spMkLst>
        </pc:spChg>
        <pc:spChg chg="add del mod">
          <ac:chgData name="Dede Hourican" userId="S::dede.hourican@marist.edu::3af5384e-d9a2-4489-9c5d-c41b6c0bdc51" providerId="AD" clId="Web-{0638710A-01DA-9291-572E-FF9048983842}" dt="2024-07-01T15:05:23.464" v="15"/>
          <ac:spMkLst>
            <pc:docMk/>
            <pc:sldMk cId="2879819099" sldId="259"/>
            <ac:spMk id="15" creationId="{00492889-6D63-ECD1-4C90-7A987D7F23C9}"/>
          </ac:spMkLst>
        </pc:spChg>
        <pc:spChg chg="add del">
          <ac:chgData name="Dede Hourican" userId="S::dede.hourican@marist.edu::3af5384e-d9a2-4489-9c5d-c41b6c0bdc51" providerId="AD" clId="Web-{0638710A-01DA-9291-572E-FF9048983842}" dt="2024-07-01T15:12:47.058" v="23"/>
          <ac:spMkLst>
            <pc:docMk/>
            <pc:sldMk cId="2879819099" sldId="259"/>
            <ac:spMk id="21" creationId="{F13C74B1-5B17-4795-BED0-7140497B445A}"/>
          </ac:spMkLst>
        </pc:spChg>
        <pc:spChg chg="add del">
          <ac:chgData name="Dede Hourican" userId="S::dede.hourican@marist.edu::3af5384e-d9a2-4489-9c5d-c41b6c0bdc51" providerId="AD" clId="Web-{0638710A-01DA-9291-572E-FF9048983842}" dt="2024-07-01T15:12:47.058" v="23"/>
          <ac:spMkLst>
            <pc:docMk/>
            <pc:sldMk cId="2879819099" sldId="259"/>
            <ac:spMk id="23" creationId="{D4974D33-8DC5-464E-8C6D-BE58F0669C17}"/>
          </ac:spMkLst>
        </pc:spChg>
        <pc:spChg chg="add del">
          <ac:chgData name="Dede Hourican" userId="S::dede.hourican@marist.edu::3af5384e-d9a2-4489-9c5d-c41b6c0bdc51" providerId="AD" clId="Web-{0638710A-01DA-9291-572E-FF9048983842}" dt="2024-07-01T15:12:55.043" v="25"/>
          <ac:spMkLst>
            <pc:docMk/>
            <pc:sldMk cId="2879819099" sldId="259"/>
            <ac:spMk id="25" creationId="{6CB927A4-E432-4310-9CD5-E89FF5063179}"/>
          </ac:spMkLst>
        </pc:spChg>
        <pc:spChg chg="add del">
          <ac:chgData name="Dede Hourican" userId="S::dede.hourican@marist.edu::3af5384e-d9a2-4489-9c5d-c41b6c0bdc51" providerId="AD" clId="Web-{0638710A-01DA-9291-572E-FF9048983842}" dt="2024-07-01T15:12:55.043" v="25"/>
          <ac:spMkLst>
            <pc:docMk/>
            <pc:sldMk cId="2879819099" sldId="259"/>
            <ac:spMk id="26" creationId="{327D73B4-9F5C-4A64-A179-51B9500CB8B5}"/>
          </ac:spMkLst>
        </pc:spChg>
        <pc:spChg chg="add del">
          <ac:chgData name="Dede Hourican" userId="S::dede.hourican@marist.edu::3af5384e-d9a2-4489-9c5d-c41b6c0bdc51" providerId="AD" clId="Web-{0638710A-01DA-9291-572E-FF9048983842}" dt="2024-07-01T15:12:55.043" v="25"/>
          <ac:spMkLst>
            <pc:docMk/>
            <pc:sldMk cId="2879819099" sldId="259"/>
            <ac:spMk id="27" creationId="{1453BF6C-B012-48B7-B4E8-6D7AC7C27D02}"/>
          </ac:spMkLst>
        </pc:spChg>
        <pc:spChg chg="add del">
          <ac:chgData name="Dede Hourican" userId="S::dede.hourican@marist.edu::3af5384e-d9a2-4489-9c5d-c41b6c0bdc51" providerId="AD" clId="Web-{0638710A-01DA-9291-572E-FF9048983842}" dt="2024-07-01T15:12:55.043" v="25"/>
          <ac:spMkLst>
            <pc:docMk/>
            <pc:sldMk cId="2879819099" sldId="259"/>
            <ac:spMk id="28" creationId="{C1F06963-6374-4B48-844F-071A9BAAAE02}"/>
          </ac:spMkLst>
        </pc:spChg>
        <pc:spChg chg="add del">
          <ac:chgData name="Dede Hourican" userId="S::dede.hourican@marist.edu::3af5384e-d9a2-4489-9c5d-c41b6c0bdc51" providerId="AD" clId="Web-{0638710A-01DA-9291-572E-FF9048983842}" dt="2024-07-01T15:12:55.043" v="25"/>
          <ac:spMkLst>
            <pc:docMk/>
            <pc:sldMk cId="2879819099" sldId="259"/>
            <ac:spMk id="29" creationId="{E3020543-B24B-4EC4-8FFC-8DD88EEA91A8}"/>
          </ac:spMkLst>
        </pc:spChg>
        <pc:spChg chg="add">
          <ac:chgData name="Dede Hourican" userId="S::dede.hourican@marist.edu::3af5384e-d9a2-4489-9c5d-c41b6c0bdc51" providerId="AD" clId="Web-{0638710A-01DA-9291-572E-FF9048983842}" dt="2024-07-01T15:12:55.058" v="26"/>
          <ac:spMkLst>
            <pc:docMk/>
            <pc:sldMk cId="2879819099" sldId="259"/>
            <ac:spMk id="33" creationId="{E45CA849-654C-4173-AD99-B3A2528275F5}"/>
          </ac:spMkLst>
        </pc:spChg>
        <pc:spChg chg="add">
          <ac:chgData name="Dede Hourican" userId="S::dede.hourican@marist.edu::3af5384e-d9a2-4489-9c5d-c41b6c0bdc51" providerId="AD" clId="Web-{0638710A-01DA-9291-572E-FF9048983842}" dt="2024-07-01T15:12:55.058" v="26"/>
          <ac:spMkLst>
            <pc:docMk/>
            <pc:sldMk cId="2879819099" sldId="259"/>
            <ac:spMk id="34" creationId="{3E23A947-2D45-4208-AE2B-64948C87A3EB}"/>
          </ac:spMkLst>
        </pc:spChg>
        <pc:spChg chg="add">
          <ac:chgData name="Dede Hourican" userId="S::dede.hourican@marist.edu::3af5384e-d9a2-4489-9c5d-c41b6c0bdc51" providerId="AD" clId="Web-{0638710A-01DA-9291-572E-FF9048983842}" dt="2024-07-01T15:12:55.058" v="26"/>
          <ac:spMkLst>
            <pc:docMk/>
            <pc:sldMk cId="2879819099" sldId="259"/>
            <ac:spMk id="35" creationId="{E5BBB0F9-6A59-4D02-A9C7-A2D6516684CE}"/>
          </ac:spMkLst>
        </pc:spChg>
        <pc:graphicFrameChg chg="add del mod ord modGraphic">
          <ac:chgData name="Dede Hourican" userId="S::dede.hourican@marist.edu::3af5384e-d9a2-4489-9c5d-c41b6c0bdc51" providerId="AD" clId="Web-{0638710A-01DA-9291-572E-FF9048983842}" dt="2024-07-01T15:05:17.057" v="14"/>
          <ac:graphicFrameMkLst>
            <pc:docMk/>
            <pc:sldMk cId="2879819099" sldId="259"/>
            <ac:graphicFrameMk id="7" creationId="{5ECB4F35-E4E1-01B9-9289-117E124EC211}"/>
          </ac:graphicFrameMkLst>
        </pc:graphicFrameChg>
        <pc:picChg chg="add mod ord">
          <ac:chgData name="Dede Hourican" userId="S::dede.hourican@marist.edu::3af5384e-d9a2-4489-9c5d-c41b6c0bdc51" providerId="AD" clId="Web-{0638710A-01DA-9291-572E-FF9048983842}" dt="2024-07-01T15:12:55.058" v="26"/>
          <ac:picMkLst>
            <pc:docMk/>
            <pc:sldMk cId="2879819099" sldId="259"/>
            <ac:picMk id="16" creationId="{99185F22-CAAA-22E3-DB75-C755BD18DC56}"/>
          </ac:picMkLst>
        </pc:picChg>
        <pc:cxnChg chg="add del">
          <ac:chgData name="Dede Hourican" userId="S::dede.hourican@marist.edu::3af5384e-d9a2-4489-9c5d-c41b6c0bdc51" providerId="AD" clId="Web-{0638710A-01DA-9291-572E-FF9048983842}" dt="2024-07-01T15:12:55.043" v="25"/>
          <ac:cxnSpMkLst>
            <pc:docMk/>
            <pc:sldMk cId="2879819099" sldId="259"/>
            <ac:cxnSpMk id="31" creationId="{C49DA8F6-BCC1-4447-B54C-57856834B94B}"/>
          </ac:cxnSpMkLst>
        </pc:cxnChg>
      </pc:sldChg>
      <pc:sldChg chg="addSp delSp modSp">
        <pc:chgData name="Dede Hourican" userId="S::dede.hourican@marist.edu::3af5384e-d9a2-4489-9c5d-c41b6c0bdc51" providerId="AD" clId="Web-{0638710A-01DA-9291-572E-FF9048983842}" dt="2024-07-01T15:35:10.921" v="98" actId="1076"/>
        <pc:sldMkLst>
          <pc:docMk/>
          <pc:sldMk cId="3995997174" sldId="305"/>
        </pc:sldMkLst>
        <pc:spChg chg="add mod">
          <ac:chgData name="Dede Hourican" userId="S::dede.hourican@marist.edu::3af5384e-d9a2-4489-9c5d-c41b6c0bdc51" providerId="AD" clId="Web-{0638710A-01DA-9291-572E-FF9048983842}" dt="2024-07-01T15:27:56.967" v="53" actId="14100"/>
          <ac:spMkLst>
            <pc:docMk/>
            <pc:sldMk cId="3995997174" sldId="305"/>
            <ac:spMk id="2" creationId="{10433B74-C2E7-7170-388E-6AEBB2A79AE1}"/>
          </ac:spMkLst>
        </pc:spChg>
        <pc:spChg chg="add del mod">
          <ac:chgData name="Dede Hourican" userId="S::dede.hourican@marist.edu::3af5384e-d9a2-4489-9c5d-c41b6c0bdc51" providerId="AD" clId="Web-{0638710A-01DA-9291-572E-FF9048983842}" dt="2024-07-01T15:34:35.389" v="92"/>
          <ac:spMkLst>
            <pc:docMk/>
            <pc:sldMk cId="3995997174" sldId="305"/>
            <ac:spMk id="9" creationId="{732CA251-7345-5A62-4275-9DCF6B288DD7}"/>
          </ac:spMkLst>
        </pc:spChg>
        <pc:picChg chg="add mod">
          <ac:chgData name="Dede Hourican" userId="S::dede.hourican@marist.edu::3af5384e-d9a2-4489-9c5d-c41b6c0bdc51" providerId="AD" clId="Web-{0638710A-01DA-9291-572E-FF9048983842}" dt="2024-07-01T15:35:10.921" v="98" actId="1076"/>
          <ac:picMkLst>
            <pc:docMk/>
            <pc:sldMk cId="3995997174" sldId="305"/>
            <ac:picMk id="7" creationId="{BD0D0C3D-2933-B6ED-C669-96911C583E56}"/>
          </ac:picMkLst>
        </pc:picChg>
        <pc:picChg chg="del">
          <ac:chgData name="Dede Hourican" userId="S::dede.hourican@marist.edu::3af5384e-d9a2-4489-9c5d-c41b6c0bdc51" providerId="AD" clId="Web-{0638710A-01DA-9291-572E-FF9048983842}" dt="2024-07-01T15:33:51.170" v="91"/>
          <ac:picMkLst>
            <pc:docMk/>
            <pc:sldMk cId="3995997174" sldId="305"/>
            <ac:picMk id="16" creationId="{3B39ED88-D5AD-40A6-8B3B-85C3199A1B08}"/>
          </ac:picMkLst>
        </pc:picChg>
        <pc:cxnChg chg="add del mod">
          <ac:chgData name="Dede Hourican" userId="S::dede.hourican@marist.edu::3af5384e-d9a2-4489-9c5d-c41b6c0bdc51" providerId="AD" clId="Web-{0638710A-01DA-9291-572E-FF9048983842}" dt="2024-07-01T15:28:38.779" v="57"/>
          <ac:cxnSpMkLst>
            <pc:docMk/>
            <pc:sldMk cId="3995997174" sldId="305"/>
            <ac:cxnSpMk id="4" creationId="{00A04E0A-89C6-D51B-1646-FA52E501CA3B}"/>
          </ac:cxnSpMkLst>
        </pc:cxnChg>
      </pc:sldChg>
      <pc:sldChg chg="addSp delSp modSp">
        <pc:chgData name="Dede Hourican" userId="S::dede.hourican@marist.edu::3af5384e-d9a2-4489-9c5d-c41b6c0bdc51" providerId="AD" clId="Web-{0638710A-01DA-9291-572E-FF9048983842}" dt="2024-07-01T15:48:37.813" v="175"/>
        <pc:sldMkLst>
          <pc:docMk/>
          <pc:sldMk cId="1830512693" sldId="306"/>
        </pc:sldMkLst>
        <pc:spChg chg="add del mod">
          <ac:chgData name="Dede Hourican" userId="S::dede.hourican@marist.edu::3af5384e-d9a2-4489-9c5d-c41b6c0bdc51" providerId="AD" clId="Web-{0638710A-01DA-9291-572E-FF9048983842}" dt="2024-07-01T15:29:41.529" v="59"/>
          <ac:spMkLst>
            <pc:docMk/>
            <pc:sldMk cId="1830512693" sldId="306"/>
            <ac:spMk id="4" creationId="{53A5F495-EB0A-B8A5-4B3D-6FEFB6C6EA4D}"/>
          </ac:spMkLst>
        </pc:spChg>
        <pc:spChg chg="add del mod">
          <ac:chgData name="Dede Hourican" userId="S::dede.hourican@marist.edu::3af5384e-d9a2-4489-9c5d-c41b6c0bdc51" providerId="AD" clId="Web-{0638710A-01DA-9291-572E-FF9048983842}" dt="2024-07-01T15:30:14.654" v="61"/>
          <ac:spMkLst>
            <pc:docMk/>
            <pc:sldMk cId="1830512693" sldId="306"/>
            <ac:spMk id="8" creationId="{A2B18DAF-06B6-840A-8F84-CFC17712127B}"/>
          </ac:spMkLst>
        </pc:spChg>
        <pc:spChg chg="topLvl">
          <ac:chgData name="Dede Hourican" userId="S::dede.hourican@marist.edu::3af5384e-d9a2-4489-9c5d-c41b6c0bdc51" providerId="AD" clId="Web-{0638710A-01DA-9291-572E-FF9048983842}" dt="2024-07-01T15:48:36.485" v="174"/>
          <ac:spMkLst>
            <pc:docMk/>
            <pc:sldMk cId="1830512693" sldId="306"/>
            <ac:spMk id="25" creationId="{C4879EFC-8E62-4E00-973C-C45EE9EC676D}"/>
          </ac:spMkLst>
        </pc:spChg>
        <pc:grpChg chg="add del mod topLvl">
          <ac:chgData name="Dede Hourican" userId="S::dede.hourican@marist.edu::3af5384e-d9a2-4489-9c5d-c41b6c0bdc51" providerId="AD" clId="Web-{0638710A-01DA-9291-572E-FF9048983842}" dt="2024-07-01T15:48:37.813" v="175"/>
          <ac:grpSpMkLst>
            <pc:docMk/>
            <pc:sldMk cId="1830512693" sldId="306"/>
            <ac:grpSpMk id="2" creationId="{ECCAEF3A-6285-48EB-3C32-F1C72D8F899D}"/>
          </ac:grpSpMkLst>
        </pc:grpChg>
        <pc:grpChg chg="add del">
          <ac:chgData name="Dede Hourican" userId="S::dede.hourican@marist.edu::3af5384e-d9a2-4489-9c5d-c41b6c0bdc51" providerId="AD" clId="Web-{0638710A-01DA-9291-572E-FF9048983842}" dt="2024-07-01T15:48:36.485" v="174"/>
          <ac:grpSpMkLst>
            <pc:docMk/>
            <pc:sldMk cId="1830512693" sldId="306"/>
            <ac:grpSpMk id="4" creationId="{F9BCE65F-9091-0548-7C77-6BE833DE5BF3}"/>
          </ac:grpSpMkLst>
        </pc:grpChg>
        <pc:picChg chg="add mod topLvl">
          <ac:chgData name="Dede Hourican" userId="S::dede.hourican@marist.edu::3af5384e-d9a2-4489-9c5d-c41b6c0bdc51" providerId="AD" clId="Web-{0638710A-01DA-9291-572E-FF9048983842}" dt="2024-07-01T15:48:37.813" v="175"/>
          <ac:picMkLst>
            <pc:docMk/>
            <pc:sldMk cId="1830512693" sldId="306"/>
            <ac:picMk id="9" creationId="{D6D7D6AF-2385-5DE0-0C91-3317585E9C13}"/>
          </ac:picMkLst>
        </pc:picChg>
        <pc:picChg chg="add mod topLvl">
          <ac:chgData name="Dede Hourican" userId="S::dede.hourican@marist.edu::3af5384e-d9a2-4489-9c5d-c41b6c0bdc51" providerId="AD" clId="Web-{0638710A-01DA-9291-572E-FF9048983842}" dt="2024-07-01T15:48:37.813" v="175"/>
          <ac:picMkLst>
            <pc:docMk/>
            <pc:sldMk cId="1830512693" sldId="306"/>
            <ac:picMk id="10" creationId="{62DE07C9-8F9A-954B-6C91-DD510DC6A5F2}"/>
          </ac:picMkLst>
        </pc:picChg>
        <pc:picChg chg="add mod topLvl">
          <ac:chgData name="Dede Hourican" userId="S::dede.hourican@marist.edu::3af5384e-d9a2-4489-9c5d-c41b6c0bdc51" providerId="AD" clId="Web-{0638710A-01DA-9291-572E-FF9048983842}" dt="2024-07-01T15:48:37.813" v="175"/>
          <ac:picMkLst>
            <pc:docMk/>
            <pc:sldMk cId="1830512693" sldId="306"/>
            <ac:picMk id="11" creationId="{F68F9024-212B-D0BC-C3B1-5455374464FB}"/>
          </ac:picMkLst>
        </pc:picChg>
        <pc:picChg chg="add mod topLvl">
          <ac:chgData name="Dede Hourican" userId="S::dede.hourican@marist.edu::3af5384e-d9a2-4489-9c5d-c41b6c0bdc51" providerId="AD" clId="Web-{0638710A-01DA-9291-572E-FF9048983842}" dt="2024-07-01T15:48:37.813" v="175"/>
          <ac:picMkLst>
            <pc:docMk/>
            <pc:sldMk cId="1830512693" sldId="306"/>
            <ac:picMk id="12" creationId="{6CC415F7-B926-046F-DB41-E00879DA1BF6}"/>
          </ac:picMkLst>
        </pc:picChg>
        <pc:picChg chg="add mod topLvl">
          <ac:chgData name="Dede Hourican" userId="S::dede.hourican@marist.edu::3af5384e-d9a2-4489-9c5d-c41b6c0bdc51" providerId="AD" clId="Web-{0638710A-01DA-9291-572E-FF9048983842}" dt="2024-07-01T15:48:36.485" v="174"/>
          <ac:picMkLst>
            <pc:docMk/>
            <pc:sldMk cId="1830512693" sldId="306"/>
            <ac:picMk id="13" creationId="{D2C923E9-2D42-C556-BB31-DCF10C1E1796}"/>
          </ac:picMkLst>
        </pc:picChg>
        <pc:picChg chg="add mod topLvl">
          <ac:chgData name="Dede Hourican" userId="S::dede.hourican@marist.edu::3af5384e-d9a2-4489-9c5d-c41b6c0bdc51" providerId="AD" clId="Web-{0638710A-01DA-9291-572E-FF9048983842}" dt="2024-07-01T15:48:37.813" v="175"/>
          <ac:picMkLst>
            <pc:docMk/>
            <pc:sldMk cId="1830512693" sldId="306"/>
            <ac:picMk id="14" creationId="{B500DE6A-80C4-39D4-64A4-C9A93F162735}"/>
          </ac:picMkLst>
        </pc:picChg>
        <pc:picChg chg="add mod topLvl">
          <ac:chgData name="Dede Hourican" userId="S::dede.hourican@marist.edu::3af5384e-d9a2-4489-9c5d-c41b6c0bdc51" providerId="AD" clId="Web-{0638710A-01DA-9291-572E-FF9048983842}" dt="2024-07-01T15:48:37.813" v="175"/>
          <ac:picMkLst>
            <pc:docMk/>
            <pc:sldMk cId="1830512693" sldId="306"/>
            <ac:picMk id="15" creationId="{4EFF89F2-4887-F068-C28A-ED170F3979CD}"/>
          </ac:picMkLst>
        </pc:picChg>
        <pc:picChg chg="add mod topLvl">
          <ac:chgData name="Dede Hourican" userId="S::dede.hourican@marist.edu::3af5384e-d9a2-4489-9c5d-c41b6c0bdc51" providerId="AD" clId="Web-{0638710A-01DA-9291-572E-FF9048983842}" dt="2024-07-01T15:48:37.813" v="175"/>
          <ac:picMkLst>
            <pc:docMk/>
            <pc:sldMk cId="1830512693" sldId="306"/>
            <ac:picMk id="16" creationId="{50053577-E0C2-61B1-CCD0-ED71375566E3}"/>
          </ac:picMkLst>
        </pc:picChg>
        <pc:picChg chg="add mod topLvl">
          <ac:chgData name="Dede Hourican" userId="S::dede.hourican@marist.edu::3af5384e-d9a2-4489-9c5d-c41b6c0bdc51" providerId="AD" clId="Web-{0638710A-01DA-9291-572E-FF9048983842}" dt="2024-07-01T15:48:37.813" v="175"/>
          <ac:picMkLst>
            <pc:docMk/>
            <pc:sldMk cId="1830512693" sldId="306"/>
            <ac:picMk id="17" creationId="{4ED5E95B-E789-8AB4-D9D1-CECFCE249107}"/>
          </ac:picMkLst>
        </pc:picChg>
        <pc:picChg chg="add del">
          <ac:chgData name="Dede Hourican" userId="S::dede.hourican@marist.edu::3af5384e-d9a2-4489-9c5d-c41b6c0bdc51" providerId="AD" clId="Web-{0638710A-01DA-9291-572E-FF9048983842}" dt="2024-07-01T15:30:12.404" v="60"/>
          <ac:picMkLst>
            <pc:docMk/>
            <pc:sldMk cId="1830512693" sldId="306"/>
            <ac:picMk id="20" creationId="{B735800E-D278-4D78-A1E3-5FEC74DD009C}"/>
          </ac:picMkLst>
        </pc:picChg>
      </pc:sldChg>
      <pc:sldChg chg="addSp delSp modSp">
        <pc:chgData name="Dede Hourican" userId="S::dede.hourican@marist.edu::3af5384e-d9a2-4489-9c5d-c41b6c0bdc51" providerId="AD" clId="Web-{0638710A-01DA-9291-572E-FF9048983842}" dt="2024-07-01T15:43:35.656" v="159" actId="1076"/>
        <pc:sldMkLst>
          <pc:docMk/>
          <pc:sldMk cId="2566261628" sldId="307"/>
        </pc:sldMkLst>
        <pc:spChg chg="add del mod">
          <ac:chgData name="Dede Hourican" userId="S::dede.hourican@marist.edu::3af5384e-d9a2-4489-9c5d-c41b6c0bdc51" providerId="AD" clId="Web-{0638710A-01DA-9291-572E-FF9048983842}" dt="2024-07-01T15:37:28.030" v="106"/>
          <ac:spMkLst>
            <pc:docMk/>
            <pc:sldMk cId="2566261628" sldId="307"/>
            <ac:spMk id="4" creationId="{89DA53CC-CB4C-0350-C1DB-E5C4BC7C7097}"/>
          </ac:spMkLst>
        </pc:spChg>
        <pc:spChg chg="add mod">
          <ac:chgData name="Dede Hourican" userId="S::dede.hourican@marist.edu::3af5384e-d9a2-4489-9c5d-c41b6c0bdc51" providerId="AD" clId="Web-{0638710A-01DA-9291-572E-FF9048983842}" dt="2024-07-01T15:43:28.078" v="158" actId="1076"/>
          <ac:spMkLst>
            <pc:docMk/>
            <pc:sldMk cId="2566261628" sldId="307"/>
            <ac:spMk id="7" creationId="{6C90DE70-EC76-D04C-1046-AF50CD834E6E}"/>
          </ac:spMkLst>
        </pc:spChg>
        <pc:spChg chg="add mod">
          <ac:chgData name="Dede Hourican" userId="S::dede.hourican@marist.edu::3af5384e-d9a2-4489-9c5d-c41b6c0bdc51" providerId="AD" clId="Web-{0638710A-01DA-9291-572E-FF9048983842}" dt="2024-07-01T15:40:44.640" v="149" actId="1076"/>
          <ac:spMkLst>
            <pc:docMk/>
            <pc:sldMk cId="2566261628" sldId="307"/>
            <ac:spMk id="8" creationId="{142364F1-A3DD-C4A2-775D-62600E509D7D}"/>
          </ac:spMkLst>
        </pc:spChg>
        <pc:spChg chg="add mod">
          <ac:chgData name="Dede Hourican" userId="S::dede.hourican@marist.edu::3af5384e-d9a2-4489-9c5d-c41b6c0bdc51" providerId="AD" clId="Web-{0638710A-01DA-9291-572E-FF9048983842}" dt="2024-07-01T15:40:42.187" v="148" actId="1076"/>
          <ac:spMkLst>
            <pc:docMk/>
            <pc:sldMk cId="2566261628" sldId="307"/>
            <ac:spMk id="9" creationId="{57CA6B36-FDA4-F6D2-127A-0085831A7CCA}"/>
          </ac:spMkLst>
        </pc:spChg>
        <pc:spChg chg="add mod">
          <ac:chgData name="Dede Hourican" userId="S::dede.hourican@marist.edu::3af5384e-d9a2-4489-9c5d-c41b6c0bdc51" providerId="AD" clId="Web-{0638710A-01DA-9291-572E-FF9048983842}" dt="2024-07-01T15:41:36.609" v="156" actId="20577"/>
          <ac:spMkLst>
            <pc:docMk/>
            <pc:sldMk cId="2566261628" sldId="307"/>
            <ac:spMk id="10" creationId="{B80D5280-272C-704C-B47E-1510533BC457}"/>
          </ac:spMkLst>
        </pc:spChg>
        <pc:grpChg chg="add mod">
          <ac:chgData name="Dede Hourican" userId="S::dede.hourican@marist.edu::3af5384e-d9a2-4489-9c5d-c41b6c0bdc51" providerId="AD" clId="Web-{0638710A-01DA-9291-572E-FF9048983842}" dt="2024-07-01T15:43:35.656" v="159" actId="1076"/>
          <ac:grpSpMkLst>
            <pc:docMk/>
            <pc:sldMk cId="2566261628" sldId="307"/>
            <ac:grpSpMk id="11" creationId="{9FD14FA4-7FE8-8FBF-C71A-F3B9A4D7C45E}"/>
          </ac:grpSpMkLst>
        </pc:grpChg>
        <pc:picChg chg="del">
          <ac:chgData name="Dede Hourican" userId="S::dede.hourican@marist.edu::3af5384e-d9a2-4489-9c5d-c41b6c0bdc51" providerId="AD" clId="Web-{0638710A-01DA-9291-572E-FF9048983842}" dt="2024-07-01T15:37:02.593" v="99"/>
          <ac:picMkLst>
            <pc:docMk/>
            <pc:sldMk cId="2566261628" sldId="307"/>
            <ac:picMk id="16" creationId="{9515F814-EF30-4331-BE50-2EA9F4B6B26B}"/>
          </ac:picMkLst>
        </pc:picChg>
      </pc:sldChg>
      <pc:sldChg chg="addSp delSp modSp">
        <pc:chgData name="Dede Hourican" userId="S::dede.hourican@marist.edu::3af5384e-d9a2-4489-9c5d-c41b6c0bdc51" providerId="AD" clId="Web-{0638710A-01DA-9291-572E-FF9048983842}" dt="2024-07-01T15:46:07.578" v="162"/>
        <pc:sldMkLst>
          <pc:docMk/>
          <pc:sldMk cId="331515118" sldId="308"/>
        </pc:sldMkLst>
        <pc:spChg chg="add del mod">
          <ac:chgData name="Dede Hourican" userId="S::dede.hourican@marist.edu::3af5384e-d9a2-4489-9c5d-c41b6c0bdc51" providerId="AD" clId="Web-{0638710A-01DA-9291-572E-FF9048983842}" dt="2024-07-01T15:46:07.578" v="162"/>
          <ac:spMkLst>
            <pc:docMk/>
            <pc:sldMk cId="331515118" sldId="308"/>
            <ac:spMk id="4" creationId="{AFB73986-500B-0127-3D61-DB9FBB29E2DD}"/>
          </ac:spMkLst>
        </pc:spChg>
        <pc:grpChg chg="add">
          <ac:chgData name="Dede Hourican" userId="S::dede.hourican@marist.edu::3af5384e-d9a2-4489-9c5d-c41b6c0bdc51" providerId="AD" clId="Web-{0638710A-01DA-9291-572E-FF9048983842}" dt="2024-07-01T15:46:04.813" v="161"/>
          <ac:grpSpMkLst>
            <pc:docMk/>
            <pc:sldMk cId="331515118" sldId="308"/>
            <ac:grpSpMk id="12" creationId="{AB23CFAB-BA59-D360-9824-76571FC0CD39}"/>
          </ac:grpSpMkLst>
        </pc:grpChg>
        <pc:picChg chg="del">
          <ac:chgData name="Dede Hourican" userId="S::dede.hourican@marist.edu::3af5384e-d9a2-4489-9c5d-c41b6c0bdc51" providerId="AD" clId="Web-{0638710A-01DA-9291-572E-FF9048983842}" dt="2024-07-01T15:46:03.485" v="160"/>
          <ac:picMkLst>
            <pc:docMk/>
            <pc:sldMk cId="331515118" sldId="308"/>
            <ac:picMk id="17" creationId="{595AB1AE-2227-4784-AED9-23B5B905FF57}"/>
          </ac:picMkLst>
        </pc:picChg>
      </pc:sldChg>
      <pc:sldChg chg="addSp delSp modSp">
        <pc:chgData name="Dede Hourican" userId="S::dede.hourican@marist.edu::3af5384e-d9a2-4489-9c5d-c41b6c0bdc51" providerId="AD" clId="Web-{0638710A-01DA-9291-572E-FF9048983842}" dt="2024-07-01T15:48:49.141" v="177"/>
        <pc:sldMkLst>
          <pc:docMk/>
          <pc:sldMk cId="357157359" sldId="309"/>
        </pc:sldMkLst>
        <pc:spChg chg="add del mod">
          <ac:chgData name="Dede Hourican" userId="S::dede.hourican@marist.edu::3af5384e-d9a2-4489-9c5d-c41b6c0bdc51" providerId="AD" clId="Web-{0638710A-01DA-9291-572E-FF9048983842}" dt="2024-07-01T15:48:49.141" v="177"/>
          <ac:spMkLst>
            <pc:docMk/>
            <pc:sldMk cId="357157359" sldId="309"/>
            <ac:spMk id="12" creationId="{FDBE9778-A001-C994-F19C-6FB78311B7C3}"/>
          </ac:spMkLst>
        </pc:spChg>
        <pc:grpChg chg="add">
          <ac:chgData name="Dede Hourican" userId="S::dede.hourican@marist.edu::3af5384e-d9a2-4489-9c5d-c41b6c0bdc51" providerId="AD" clId="Web-{0638710A-01DA-9291-572E-FF9048983842}" dt="2024-07-01T15:46:11.797" v="163"/>
          <ac:grpSpMkLst>
            <pc:docMk/>
            <pc:sldMk cId="357157359" sldId="309"/>
            <ac:grpSpMk id="10" creationId="{8F278A77-9ACD-7F23-7FDB-217873F34E59}"/>
          </ac:grpSpMkLst>
        </pc:grpChg>
        <pc:picChg chg="del">
          <ac:chgData name="Dede Hourican" userId="S::dede.hourican@marist.edu::3af5384e-d9a2-4489-9c5d-c41b6c0bdc51" providerId="AD" clId="Web-{0638710A-01DA-9291-572E-FF9048983842}" dt="2024-07-01T15:46:19.297" v="164"/>
          <ac:picMkLst>
            <pc:docMk/>
            <pc:sldMk cId="357157359" sldId="309"/>
            <ac:picMk id="20" creationId="{6F7DBED2-DC39-4C89-87DC-C00DDDEBEB62}"/>
          </ac:picMkLst>
        </pc:picChg>
      </pc:sldChg>
    </pc:docChg>
  </pc:docChgLst>
  <pc:docChgLst>
    <pc:chgData name="JaimeLynne Bishop" userId="S::jaimelynne.bishop@marist.edu::be2bb966-170d-4e30-916e-5f4010723d51" providerId="AD" clId="Web-{1A62348A-594C-7D0F-DCE6-F0C285FCE927}"/>
    <pc:docChg chg="delSld modSld">
      <pc:chgData name="JaimeLynne Bishop" userId="S::jaimelynne.bishop@marist.edu::be2bb966-170d-4e30-916e-5f4010723d51" providerId="AD" clId="Web-{1A62348A-594C-7D0F-DCE6-F0C285FCE927}" dt="2024-06-11T18:49:54.487" v="2"/>
      <pc:docMkLst>
        <pc:docMk/>
      </pc:docMkLst>
      <pc:sldChg chg="modTransition">
        <pc:chgData name="JaimeLynne Bishop" userId="S::jaimelynne.bishop@marist.edu::be2bb966-170d-4e30-916e-5f4010723d51" providerId="AD" clId="Web-{1A62348A-594C-7D0F-DCE6-F0C285FCE927}" dt="2024-06-11T18:49:54.487" v="2"/>
        <pc:sldMkLst>
          <pc:docMk/>
          <pc:sldMk cId="2462274530" sldId="263"/>
        </pc:sldMkLst>
      </pc:sldChg>
      <pc:sldChg chg="del">
        <pc:chgData name="JaimeLynne Bishop" userId="S::jaimelynne.bishop@marist.edu::be2bb966-170d-4e30-916e-5f4010723d51" providerId="AD" clId="Web-{1A62348A-594C-7D0F-DCE6-F0C285FCE927}" dt="2024-06-11T18:49:30.642" v="0"/>
        <pc:sldMkLst>
          <pc:docMk/>
          <pc:sldMk cId="473545753" sldId="307"/>
        </pc:sldMkLst>
      </pc:sldChg>
      <pc:sldChg chg="del">
        <pc:chgData name="JaimeLynne Bishop" userId="S::jaimelynne.bishop@marist.edu::be2bb966-170d-4e30-916e-5f4010723d51" providerId="AD" clId="Web-{1A62348A-594C-7D0F-DCE6-F0C285FCE927}" dt="2024-06-11T18:49:31.924" v="1"/>
        <pc:sldMkLst>
          <pc:docMk/>
          <pc:sldMk cId="1349084483" sldId="308"/>
        </pc:sldMkLst>
      </pc:sldChg>
    </pc:docChg>
  </pc:docChgLst>
  <pc:docChgLst>
    <pc:chgData name="Dede Hourican" userId="S::dede.hourican@marist.edu::3af5384e-d9a2-4489-9c5d-c41b6c0bdc51" providerId="AD" clId="Web-{28250914-F53E-B4BA-1ACD-331483D6B22F}"/>
    <pc:docChg chg="modSld">
      <pc:chgData name="Dede Hourican" userId="S::dede.hourican@marist.edu::3af5384e-d9a2-4489-9c5d-c41b6c0bdc51" providerId="AD" clId="Web-{28250914-F53E-B4BA-1ACD-331483D6B22F}" dt="2024-07-03T16:24:31.871" v="17" actId="20577"/>
      <pc:docMkLst>
        <pc:docMk/>
      </pc:docMkLst>
      <pc:sldChg chg="modSp">
        <pc:chgData name="Dede Hourican" userId="S::dede.hourican@marist.edu::3af5384e-d9a2-4489-9c5d-c41b6c0bdc51" providerId="AD" clId="Web-{28250914-F53E-B4BA-1ACD-331483D6B22F}" dt="2024-07-03T16:24:31.871" v="17" actId="20577"/>
        <pc:sldMkLst>
          <pc:docMk/>
          <pc:sldMk cId="680349649" sldId="258"/>
        </pc:sldMkLst>
        <pc:spChg chg="mod">
          <ac:chgData name="Dede Hourican" userId="S::dede.hourican@marist.edu::3af5384e-d9a2-4489-9c5d-c41b6c0bdc51" providerId="AD" clId="Web-{28250914-F53E-B4BA-1ACD-331483D6B22F}" dt="2024-07-03T16:24:31.871" v="17" actId="20577"/>
          <ac:spMkLst>
            <pc:docMk/>
            <pc:sldMk cId="680349649" sldId="258"/>
            <ac:spMk id="4" creationId="{355C816A-A84C-B3DE-B105-4A94BBCF5B19}"/>
          </ac:spMkLst>
        </pc:spChg>
      </pc:sldChg>
      <pc:sldChg chg="modSp">
        <pc:chgData name="Dede Hourican" userId="S::dede.hourican@marist.edu::3af5384e-d9a2-4489-9c5d-c41b6c0bdc51" providerId="AD" clId="Web-{28250914-F53E-B4BA-1ACD-331483D6B22F}" dt="2024-07-03T16:23:33.744" v="5"/>
        <pc:sldMkLst>
          <pc:docMk/>
          <pc:sldMk cId="2879819099" sldId="259"/>
        </pc:sldMkLst>
        <pc:spChg chg="mod">
          <ac:chgData name="Dede Hourican" userId="S::dede.hourican@marist.edu::3af5384e-d9a2-4489-9c5d-c41b6c0bdc51" providerId="AD" clId="Web-{28250914-F53E-B4BA-1ACD-331483D6B22F}" dt="2024-07-03T16:23:33.744" v="5"/>
          <ac:spMkLst>
            <pc:docMk/>
            <pc:sldMk cId="2879819099" sldId="259"/>
            <ac:spMk id="2" creationId="{AD67F8A4-AE44-6BAB-0812-796BE51191A5}"/>
          </ac:spMkLst>
        </pc:spChg>
      </pc:sldChg>
    </pc:docChg>
  </pc:docChgLst>
  <pc:docChgLst>
    <pc:chgData name="JaimeLynne Bishop" userId="S::jaimelynne.bishop@marist.edu::be2bb966-170d-4e30-916e-5f4010723d51" providerId="AD" clId="Web-{C6FBF6FC-2B3E-1523-B75D-3AF64BF4841E}"/>
    <pc:docChg chg="modSld">
      <pc:chgData name="JaimeLynne Bishop" userId="S::jaimelynne.bishop@marist.edu::be2bb966-170d-4e30-916e-5f4010723d51" providerId="AD" clId="Web-{C6FBF6FC-2B3E-1523-B75D-3AF64BF4841E}" dt="2024-07-02T20:19:23.298" v="37"/>
      <pc:docMkLst>
        <pc:docMk/>
      </pc:docMkLst>
      <pc:sldChg chg="addSp delSp modSp mod setBg">
        <pc:chgData name="JaimeLynne Bishop" userId="S::jaimelynne.bishop@marist.edu::be2bb966-170d-4e30-916e-5f4010723d51" providerId="AD" clId="Web-{C6FBF6FC-2B3E-1523-B75D-3AF64BF4841E}" dt="2024-07-02T20:15:24.001" v="31"/>
        <pc:sldMkLst>
          <pc:docMk/>
          <pc:sldMk cId="3585810894" sldId="256"/>
        </pc:sldMkLst>
        <pc:spChg chg="mod ord">
          <ac:chgData name="JaimeLynne Bishop" userId="S::jaimelynne.bishop@marist.edu::be2bb966-170d-4e30-916e-5f4010723d51" providerId="AD" clId="Web-{C6FBF6FC-2B3E-1523-B75D-3AF64BF4841E}" dt="2024-07-02T20:15:24.001" v="31"/>
          <ac:spMkLst>
            <pc:docMk/>
            <pc:sldMk cId="3585810894" sldId="256"/>
            <ac:spMk id="2" creationId="{90A7AC64-6189-9CCA-A338-4B8E6F3A0454}"/>
          </ac:spMkLst>
        </pc:spChg>
        <pc:spChg chg="mod ord">
          <ac:chgData name="JaimeLynne Bishop" userId="S::jaimelynne.bishop@marist.edu::be2bb966-170d-4e30-916e-5f4010723d51" providerId="AD" clId="Web-{C6FBF6FC-2B3E-1523-B75D-3AF64BF4841E}" dt="2024-07-02T20:15:24.001" v="31"/>
          <ac:spMkLst>
            <pc:docMk/>
            <pc:sldMk cId="3585810894" sldId="256"/>
            <ac:spMk id="3" creationId="{75E6A827-F15A-7D12-238C-A8AF999BB4E7}"/>
          </ac:spMkLst>
        </pc:spChg>
        <pc:spChg chg="add del">
          <ac:chgData name="JaimeLynne Bishop" userId="S::jaimelynne.bishop@marist.edu::be2bb966-170d-4e30-916e-5f4010723d51" providerId="AD" clId="Web-{C6FBF6FC-2B3E-1523-B75D-3AF64BF4841E}" dt="2024-07-02T20:11:55.579" v="2"/>
          <ac:spMkLst>
            <pc:docMk/>
            <pc:sldMk cId="3585810894" sldId="256"/>
            <ac:spMk id="10" creationId="{4D4677D2-D5AC-4CF9-9EED-2B89D0A1C212}"/>
          </ac:spMkLst>
        </pc:spChg>
        <pc:spChg chg="add del">
          <ac:chgData name="JaimeLynne Bishop" userId="S::jaimelynne.bishop@marist.edu::be2bb966-170d-4e30-916e-5f4010723d51" providerId="AD" clId="Web-{C6FBF6FC-2B3E-1523-B75D-3AF64BF4841E}" dt="2024-07-02T20:11:55.579" v="2"/>
          <ac:spMkLst>
            <pc:docMk/>
            <pc:sldMk cId="3585810894" sldId="256"/>
            <ac:spMk id="12" creationId="{C6D54F7E-825A-4BBA-815F-35CCA8B97786}"/>
          </ac:spMkLst>
        </pc:spChg>
        <pc:spChg chg="add del">
          <ac:chgData name="JaimeLynne Bishop" userId="S::jaimelynne.bishop@marist.edu::be2bb966-170d-4e30-916e-5f4010723d51" providerId="AD" clId="Web-{C6FBF6FC-2B3E-1523-B75D-3AF64BF4841E}" dt="2024-07-02T20:12:02.375" v="4"/>
          <ac:spMkLst>
            <pc:docMk/>
            <pc:sldMk cId="3585810894" sldId="256"/>
            <ac:spMk id="14" creationId="{657F69E0-C4B0-4BEC-A689-4F8D877F05D4}"/>
          </ac:spMkLst>
        </pc:spChg>
        <pc:spChg chg="add del">
          <ac:chgData name="JaimeLynne Bishop" userId="S::jaimelynne.bishop@marist.edu::be2bb966-170d-4e30-916e-5f4010723d51" providerId="AD" clId="Web-{C6FBF6FC-2B3E-1523-B75D-3AF64BF4841E}" dt="2024-07-02T20:12:02.375" v="4"/>
          <ac:spMkLst>
            <pc:docMk/>
            <pc:sldMk cId="3585810894" sldId="256"/>
            <ac:spMk id="15" creationId="{9F6380B4-6A1C-481E-8408-B4E6C75B9B81}"/>
          </ac:spMkLst>
        </pc:spChg>
        <pc:spChg chg="add del">
          <ac:chgData name="JaimeLynne Bishop" userId="S::jaimelynne.bishop@marist.edu::be2bb966-170d-4e30-916e-5f4010723d51" providerId="AD" clId="Web-{C6FBF6FC-2B3E-1523-B75D-3AF64BF4841E}" dt="2024-07-02T20:14:00.969" v="13"/>
          <ac:spMkLst>
            <pc:docMk/>
            <pc:sldMk cId="3585810894" sldId="256"/>
            <ac:spMk id="16" creationId="{7E3DA7A2-ED70-4BBA-AB72-00AD461FA405}"/>
          </ac:spMkLst>
        </pc:spChg>
        <pc:spChg chg="add del">
          <ac:chgData name="JaimeLynne Bishop" userId="S::jaimelynne.bishop@marist.edu::be2bb966-170d-4e30-916e-5f4010723d51" providerId="AD" clId="Web-{C6FBF6FC-2B3E-1523-B75D-3AF64BF4841E}" dt="2024-07-02T20:12:04.969" v="6"/>
          <ac:spMkLst>
            <pc:docMk/>
            <pc:sldMk cId="3585810894" sldId="256"/>
            <ac:spMk id="17" creationId="{4D4677D2-D5AC-4CF9-9EED-2B89D0A1C212}"/>
          </ac:spMkLst>
        </pc:spChg>
        <pc:spChg chg="add del">
          <ac:chgData name="JaimeLynne Bishop" userId="S::jaimelynne.bishop@marist.edu::be2bb966-170d-4e30-916e-5f4010723d51" providerId="AD" clId="Web-{C6FBF6FC-2B3E-1523-B75D-3AF64BF4841E}" dt="2024-07-02T20:12:04.969" v="6"/>
          <ac:spMkLst>
            <pc:docMk/>
            <pc:sldMk cId="3585810894" sldId="256"/>
            <ac:spMk id="18" creationId="{C6D54F7E-825A-4BBA-815F-35CCA8B97786}"/>
          </ac:spMkLst>
        </pc:spChg>
        <pc:spChg chg="add del">
          <ac:chgData name="JaimeLynne Bishop" userId="S::jaimelynne.bishop@marist.edu::be2bb966-170d-4e30-916e-5f4010723d51" providerId="AD" clId="Web-{C6FBF6FC-2B3E-1523-B75D-3AF64BF4841E}" dt="2024-07-02T20:14:00.969" v="13"/>
          <ac:spMkLst>
            <pc:docMk/>
            <pc:sldMk cId="3585810894" sldId="256"/>
            <ac:spMk id="20" creationId="{F4AFDDCA-6ABA-4D23-8A5C-1BF0F4308148}"/>
          </ac:spMkLst>
        </pc:spChg>
        <pc:spChg chg="add del">
          <ac:chgData name="JaimeLynne Bishop" userId="S::jaimelynne.bishop@marist.edu::be2bb966-170d-4e30-916e-5f4010723d51" providerId="AD" clId="Web-{C6FBF6FC-2B3E-1523-B75D-3AF64BF4841E}" dt="2024-07-02T20:14:00.969" v="13"/>
          <ac:spMkLst>
            <pc:docMk/>
            <pc:sldMk cId="3585810894" sldId="256"/>
            <ac:spMk id="21" creationId="{8555C5B3-193A-4749-9AFD-682E53CDDE8F}"/>
          </ac:spMkLst>
        </pc:spChg>
        <pc:spChg chg="add del">
          <ac:chgData name="JaimeLynne Bishop" userId="S::jaimelynne.bishop@marist.edu::be2bb966-170d-4e30-916e-5f4010723d51" providerId="AD" clId="Web-{C6FBF6FC-2B3E-1523-B75D-3AF64BF4841E}" dt="2024-07-02T20:14:00.969" v="13"/>
          <ac:spMkLst>
            <pc:docMk/>
            <pc:sldMk cId="3585810894" sldId="256"/>
            <ac:spMk id="22" creationId="{2EAE06A6-F76A-41C9-827A-C561B004485C}"/>
          </ac:spMkLst>
        </pc:spChg>
        <pc:spChg chg="add del">
          <ac:chgData name="JaimeLynne Bishop" userId="S::jaimelynne.bishop@marist.edu::be2bb966-170d-4e30-916e-5f4010723d51" providerId="AD" clId="Web-{C6FBF6FC-2B3E-1523-B75D-3AF64BF4841E}" dt="2024-07-02T20:14:00.969" v="13"/>
          <ac:spMkLst>
            <pc:docMk/>
            <pc:sldMk cId="3585810894" sldId="256"/>
            <ac:spMk id="23" creationId="{89F9D4E8-0639-444B-949B-9518585061AF}"/>
          </ac:spMkLst>
        </pc:spChg>
        <pc:spChg chg="add del">
          <ac:chgData name="JaimeLynne Bishop" userId="S::jaimelynne.bishop@marist.edu::be2bb966-170d-4e30-916e-5f4010723d51" providerId="AD" clId="Web-{C6FBF6FC-2B3E-1523-B75D-3AF64BF4841E}" dt="2024-07-02T20:14:00.969" v="13"/>
          <ac:spMkLst>
            <pc:docMk/>
            <pc:sldMk cId="3585810894" sldId="256"/>
            <ac:spMk id="24" creationId="{FC485432-3647-4218-B5D3-15D3FA222B13}"/>
          </ac:spMkLst>
        </pc:spChg>
        <pc:spChg chg="add del">
          <ac:chgData name="JaimeLynne Bishop" userId="S::jaimelynne.bishop@marist.edu::be2bb966-170d-4e30-916e-5f4010723d51" providerId="AD" clId="Web-{C6FBF6FC-2B3E-1523-B75D-3AF64BF4841E}" dt="2024-07-02T20:14:00.954" v="12"/>
          <ac:spMkLst>
            <pc:docMk/>
            <pc:sldMk cId="3585810894" sldId="256"/>
            <ac:spMk id="29" creationId="{0A597D97-203B-498B-95D3-E90DC961039F}"/>
          </ac:spMkLst>
        </pc:spChg>
        <pc:spChg chg="add del">
          <ac:chgData name="JaimeLynne Bishop" userId="S::jaimelynne.bishop@marist.edu::be2bb966-170d-4e30-916e-5f4010723d51" providerId="AD" clId="Web-{C6FBF6FC-2B3E-1523-B75D-3AF64BF4841E}" dt="2024-07-02T20:14:00.954" v="12"/>
          <ac:spMkLst>
            <pc:docMk/>
            <pc:sldMk cId="3585810894" sldId="256"/>
            <ac:spMk id="31" creationId="{6A6EF10E-DF41-4BD3-8EB4-6F646531DC26}"/>
          </ac:spMkLst>
        </pc:spChg>
        <pc:spChg chg="add del">
          <ac:chgData name="JaimeLynne Bishop" userId="S::jaimelynne.bishop@marist.edu::be2bb966-170d-4e30-916e-5f4010723d51" providerId="AD" clId="Web-{C6FBF6FC-2B3E-1523-B75D-3AF64BF4841E}" dt="2024-07-02T20:15:24.001" v="31"/>
          <ac:spMkLst>
            <pc:docMk/>
            <pc:sldMk cId="3585810894" sldId="256"/>
            <ac:spMk id="33" creationId="{506D7452-6CDE-4381-86CE-07B2459383D5}"/>
          </ac:spMkLst>
        </pc:spChg>
        <pc:spChg chg="add del">
          <ac:chgData name="JaimeLynne Bishop" userId="S::jaimelynne.bishop@marist.edu::be2bb966-170d-4e30-916e-5f4010723d51" providerId="AD" clId="Web-{C6FBF6FC-2B3E-1523-B75D-3AF64BF4841E}" dt="2024-07-02T20:15:24.001" v="31"/>
          <ac:spMkLst>
            <pc:docMk/>
            <pc:sldMk cId="3585810894" sldId="256"/>
            <ac:spMk id="34" creationId="{6234BCC6-39B9-47D9-8BF8-C665401AE23C}"/>
          </ac:spMkLst>
        </pc:spChg>
        <pc:spChg chg="add del">
          <ac:chgData name="JaimeLynne Bishop" userId="S::jaimelynne.bishop@marist.edu::be2bb966-170d-4e30-916e-5f4010723d51" providerId="AD" clId="Web-{C6FBF6FC-2B3E-1523-B75D-3AF64BF4841E}" dt="2024-07-02T20:15:24.001" v="31"/>
          <ac:spMkLst>
            <pc:docMk/>
            <pc:sldMk cId="3585810894" sldId="256"/>
            <ac:spMk id="35" creationId="{762DA937-8B55-4317-BD32-98D7AF30E39E}"/>
          </ac:spMkLst>
        </pc:spChg>
        <pc:spChg chg="add del">
          <ac:chgData name="JaimeLynne Bishop" userId="S::jaimelynne.bishop@marist.edu::be2bb966-170d-4e30-916e-5f4010723d51" providerId="AD" clId="Web-{C6FBF6FC-2B3E-1523-B75D-3AF64BF4841E}" dt="2024-07-02T20:15:24.001" v="31"/>
          <ac:spMkLst>
            <pc:docMk/>
            <pc:sldMk cId="3585810894" sldId="256"/>
            <ac:spMk id="36" creationId="{72A9CE9D-DAC3-40AF-B504-78A64A909F9D}"/>
          </ac:spMkLst>
        </pc:spChg>
        <pc:spChg chg="add del">
          <ac:chgData name="JaimeLynne Bishop" userId="S::jaimelynne.bishop@marist.edu::be2bb966-170d-4e30-916e-5f4010723d51" providerId="AD" clId="Web-{C6FBF6FC-2B3E-1523-B75D-3AF64BF4841E}" dt="2024-07-02T20:15:24.001" v="31"/>
          <ac:spMkLst>
            <pc:docMk/>
            <pc:sldMk cId="3585810894" sldId="256"/>
            <ac:spMk id="37" creationId="{C52EE5A8-045B-4D39-8ED1-513334085EEC}"/>
          </ac:spMkLst>
        </pc:spChg>
        <pc:spChg chg="add del">
          <ac:chgData name="JaimeLynne Bishop" userId="S::jaimelynne.bishop@marist.edu::be2bb966-170d-4e30-916e-5f4010723d51" providerId="AD" clId="Web-{C6FBF6FC-2B3E-1523-B75D-3AF64BF4841E}" dt="2024-07-02T20:14:26.485" v="16"/>
          <ac:spMkLst>
            <pc:docMk/>
            <pc:sldMk cId="3585810894" sldId="256"/>
            <ac:spMk id="42" creationId="{C497725C-6431-496A-B11C-691354780DCD}"/>
          </ac:spMkLst>
        </pc:spChg>
        <pc:spChg chg="add del">
          <ac:chgData name="JaimeLynne Bishop" userId="S::jaimelynne.bishop@marist.edu::be2bb966-170d-4e30-916e-5f4010723d51" providerId="AD" clId="Web-{C6FBF6FC-2B3E-1523-B75D-3AF64BF4841E}" dt="2024-07-02T20:14:30.313" v="18"/>
          <ac:spMkLst>
            <pc:docMk/>
            <pc:sldMk cId="3585810894" sldId="256"/>
            <ac:spMk id="46" creationId="{60926200-45C2-41E9-839F-31CD5FE4CD59}"/>
          </ac:spMkLst>
        </pc:spChg>
        <pc:spChg chg="add del">
          <ac:chgData name="JaimeLynne Bishop" userId="S::jaimelynne.bishop@marist.edu::be2bb966-170d-4e30-916e-5f4010723d51" providerId="AD" clId="Web-{C6FBF6FC-2B3E-1523-B75D-3AF64BF4841E}" dt="2024-07-02T20:14:30.313" v="18"/>
          <ac:spMkLst>
            <pc:docMk/>
            <pc:sldMk cId="3585810894" sldId="256"/>
            <ac:spMk id="48" creationId="{AF2F604E-43BE-4DC3-B983-E071523364F8}"/>
          </ac:spMkLst>
        </pc:spChg>
        <pc:spChg chg="add del">
          <ac:chgData name="JaimeLynne Bishop" userId="S::jaimelynne.bishop@marist.edu::be2bb966-170d-4e30-916e-5f4010723d51" providerId="AD" clId="Web-{C6FBF6FC-2B3E-1523-B75D-3AF64BF4841E}" dt="2024-07-02T20:14:26.485" v="16"/>
          <ac:spMkLst>
            <pc:docMk/>
            <pc:sldMk cId="3585810894" sldId="256"/>
            <ac:spMk id="49" creationId="{B81933D1-5615-42C7-9C0B-4EB7105CCE2D}"/>
          </ac:spMkLst>
        </pc:spChg>
        <pc:spChg chg="add del">
          <ac:chgData name="JaimeLynne Bishop" userId="S::jaimelynne.bishop@marist.edu::be2bb966-170d-4e30-916e-5f4010723d51" providerId="AD" clId="Web-{C6FBF6FC-2B3E-1523-B75D-3AF64BF4841E}" dt="2024-07-02T20:14:30.313" v="18"/>
          <ac:spMkLst>
            <pc:docMk/>
            <pc:sldMk cId="3585810894" sldId="256"/>
            <ac:spMk id="50" creationId="{08C9B587-E65E-4B52-B37C-ABEBB6E87928}"/>
          </ac:spMkLst>
        </pc:spChg>
        <pc:spChg chg="add del">
          <ac:chgData name="JaimeLynne Bishop" userId="S::jaimelynne.bishop@marist.edu::be2bb966-170d-4e30-916e-5f4010723d51" providerId="AD" clId="Web-{C6FBF6FC-2B3E-1523-B75D-3AF64BF4841E}" dt="2024-07-02T20:14:26.485" v="16"/>
          <ac:spMkLst>
            <pc:docMk/>
            <pc:sldMk cId="3585810894" sldId="256"/>
            <ac:spMk id="51" creationId="{B089A89A-1E9C-4761-9DFF-53C275FBF870}"/>
          </ac:spMkLst>
        </pc:spChg>
        <pc:spChg chg="add del">
          <ac:chgData name="JaimeLynne Bishop" userId="S::jaimelynne.bishop@marist.edu::be2bb966-170d-4e30-916e-5f4010723d51" providerId="AD" clId="Web-{C6FBF6FC-2B3E-1523-B75D-3AF64BF4841E}" dt="2024-07-02T20:14:26.485" v="16"/>
          <ac:spMkLst>
            <pc:docMk/>
            <pc:sldMk cId="3585810894" sldId="256"/>
            <ac:spMk id="53" creationId="{19C9EAEA-39D0-4B0E-A0EB-51E7B26740B1}"/>
          </ac:spMkLst>
        </pc:spChg>
        <pc:spChg chg="add del">
          <ac:chgData name="JaimeLynne Bishop" userId="S::jaimelynne.bishop@marist.edu::be2bb966-170d-4e30-916e-5f4010723d51" providerId="AD" clId="Web-{C6FBF6FC-2B3E-1523-B75D-3AF64BF4841E}" dt="2024-07-02T20:14:30.313" v="18"/>
          <ac:spMkLst>
            <pc:docMk/>
            <pc:sldMk cId="3585810894" sldId="256"/>
            <ac:spMk id="55" creationId="{FB33DC6A-1F1C-4A06-834E-CFF88F1C0BB9}"/>
          </ac:spMkLst>
        </pc:spChg>
        <pc:spChg chg="add del">
          <ac:chgData name="JaimeLynne Bishop" userId="S::jaimelynne.bishop@marist.edu::be2bb966-170d-4e30-916e-5f4010723d51" providerId="AD" clId="Web-{C6FBF6FC-2B3E-1523-B75D-3AF64BF4841E}" dt="2024-07-02T20:14:30.313" v="18"/>
          <ac:spMkLst>
            <pc:docMk/>
            <pc:sldMk cId="3585810894" sldId="256"/>
            <ac:spMk id="56" creationId="{0FE1D5CF-87B8-4A8A-AD3C-01D06A60769B}"/>
          </ac:spMkLst>
        </pc:spChg>
        <pc:spChg chg="add del">
          <ac:chgData name="JaimeLynne Bishop" userId="S::jaimelynne.bishop@marist.edu::be2bb966-170d-4e30-916e-5f4010723d51" providerId="AD" clId="Web-{C6FBF6FC-2B3E-1523-B75D-3AF64BF4841E}" dt="2024-07-02T20:14:37.469" v="20"/>
          <ac:spMkLst>
            <pc:docMk/>
            <pc:sldMk cId="3585810894" sldId="256"/>
            <ac:spMk id="58" creationId="{932495F0-C5CB-4823-AE70-EED61EBAB1BD}"/>
          </ac:spMkLst>
        </pc:spChg>
        <pc:spChg chg="add del">
          <ac:chgData name="JaimeLynne Bishop" userId="S::jaimelynne.bishop@marist.edu::be2bb966-170d-4e30-916e-5f4010723d51" providerId="AD" clId="Web-{C6FBF6FC-2B3E-1523-B75D-3AF64BF4841E}" dt="2024-07-02T20:14:37.469" v="20"/>
          <ac:spMkLst>
            <pc:docMk/>
            <pc:sldMk cId="3585810894" sldId="256"/>
            <ac:spMk id="59" creationId="{CB8B9C25-D80D-48EC-B83A-231219A80C3F}"/>
          </ac:spMkLst>
        </pc:spChg>
        <pc:spChg chg="add del">
          <ac:chgData name="JaimeLynne Bishop" userId="S::jaimelynne.bishop@marist.edu::be2bb966-170d-4e30-916e-5f4010723d51" providerId="AD" clId="Web-{C6FBF6FC-2B3E-1523-B75D-3AF64BF4841E}" dt="2024-07-02T20:14:37.469" v="20"/>
          <ac:spMkLst>
            <pc:docMk/>
            <pc:sldMk cId="3585810894" sldId="256"/>
            <ac:spMk id="60" creationId="{601CC70B-8875-45A1-8AFD-7D546E3C0C16}"/>
          </ac:spMkLst>
        </pc:spChg>
        <pc:spChg chg="add del">
          <ac:chgData name="JaimeLynne Bishop" userId="S::jaimelynne.bishop@marist.edu::be2bb966-170d-4e30-916e-5f4010723d51" providerId="AD" clId="Web-{C6FBF6FC-2B3E-1523-B75D-3AF64BF4841E}" dt="2024-07-02T20:14:40.954" v="22"/>
          <ac:spMkLst>
            <pc:docMk/>
            <pc:sldMk cId="3585810894" sldId="256"/>
            <ac:spMk id="62" creationId="{FFCDD23B-75C8-427B-BD08-53C8156CD7CD}"/>
          </ac:spMkLst>
        </pc:spChg>
        <pc:spChg chg="add del">
          <ac:chgData name="JaimeLynne Bishop" userId="S::jaimelynne.bishop@marist.edu::be2bb966-170d-4e30-916e-5f4010723d51" providerId="AD" clId="Web-{C6FBF6FC-2B3E-1523-B75D-3AF64BF4841E}" dt="2024-07-02T20:14:40.954" v="22"/>
          <ac:spMkLst>
            <pc:docMk/>
            <pc:sldMk cId="3585810894" sldId="256"/>
            <ac:spMk id="63" creationId="{AFFC87AC-C919-4FE5-BAC3-39509E001152}"/>
          </ac:spMkLst>
        </pc:spChg>
        <pc:spChg chg="add del">
          <ac:chgData name="JaimeLynne Bishop" userId="S::jaimelynne.bishop@marist.edu::be2bb966-170d-4e30-916e-5f4010723d51" providerId="AD" clId="Web-{C6FBF6FC-2B3E-1523-B75D-3AF64BF4841E}" dt="2024-07-02T20:14:40.954" v="22"/>
          <ac:spMkLst>
            <pc:docMk/>
            <pc:sldMk cId="3585810894" sldId="256"/>
            <ac:spMk id="64" creationId="{AB5E08C4-8CDD-4623-A5B8-E998C6DEE3B7}"/>
          </ac:spMkLst>
        </pc:spChg>
        <pc:spChg chg="add del">
          <ac:chgData name="JaimeLynne Bishop" userId="S::jaimelynne.bishop@marist.edu::be2bb966-170d-4e30-916e-5f4010723d51" providerId="AD" clId="Web-{C6FBF6FC-2B3E-1523-B75D-3AF64BF4841E}" dt="2024-07-02T20:14:40.954" v="22"/>
          <ac:spMkLst>
            <pc:docMk/>
            <pc:sldMk cId="3585810894" sldId="256"/>
            <ac:spMk id="65" creationId="{15F33878-D502-4FFA-8ACE-F2AECDB2A23F}"/>
          </ac:spMkLst>
        </pc:spChg>
        <pc:spChg chg="add del">
          <ac:chgData name="JaimeLynne Bishop" userId="S::jaimelynne.bishop@marist.edu::be2bb966-170d-4e30-916e-5f4010723d51" providerId="AD" clId="Web-{C6FBF6FC-2B3E-1523-B75D-3AF64BF4841E}" dt="2024-07-02T20:14:44.954" v="24"/>
          <ac:spMkLst>
            <pc:docMk/>
            <pc:sldMk cId="3585810894" sldId="256"/>
            <ac:spMk id="67" creationId="{0A597D97-203B-498B-95D3-E90DC961039F}"/>
          </ac:spMkLst>
        </pc:spChg>
        <pc:spChg chg="add del">
          <ac:chgData name="JaimeLynne Bishop" userId="S::jaimelynne.bishop@marist.edu::be2bb966-170d-4e30-916e-5f4010723d51" providerId="AD" clId="Web-{C6FBF6FC-2B3E-1523-B75D-3AF64BF4841E}" dt="2024-07-02T20:14:44.954" v="24"/>
          <ac:spMkLst>
            <pc:docMk/>
            <pc:sldMk cId="3585810894" sldId="256"/>
            <ac:spMk id="68" creationId="{6A6EF10E-DF41-4BD3-8EB4-6F646531DC26}"/>
          </ac:spMkLst>
        </pc:spChg>
        <pc:spChg chg="add del">
          <ac:chgData name="JaimeLynne Bishop" userId="S::jaimelynne.bishop@marist.edu::be2bb966-170d-4e30-916e-5f4010723d51" providerId="AD" clId="Web-{C6FBF6FC-2B3E-1523-B75D-3AF64BF4841E}" dt="2024-07-02T20:14:51.344" v="26"/>
          <ac:spMkLst>
            <pc:docMk/>
            <pc:sldMk cId="3585810894" sldId="256"/>
            <ac:spMk id="70" creationId="{FA69AAE0-49D5-4C8B-8BA2-55898C00E05E}"/>
          </ac:spMkLst>
        </pc:spChg>
        <pc:spChg chg="add del">
          <ac:chgData name="JaimeLynne Bishop" userId="S::jaimelynne.bishop@marist.edu::be2bb966-170d-4e30-916e-5f4010723d51" providerId="AD" clId="Web-{C6FBF6FC-2B3E-1523-B75D-3AF64BF4841E}" dt="2024-07-02T20:14:56.532" v="28"/>
          <ac:spMkLst>
            <pc:docMk/>
            <pc:sldMk cId="3585810894" sldId="256"/>
            <ac:spMk id="72" creationId="{C497725C-6431-496A-B11C-691354780DCD}"/>
          </ac:spMkLst>
        </pc:spChg>
        <pc:spChg chg="add del">
          <ac:chgData name="JaimeLynne Bishop" userId="S::jaimelynne.bishop@marist.edu::be2bb966-170d-4e30-916e-5f4010723d51" providerId="AD" clId="Web-{C6FBF6FC-2B3E-1523-B75D-3AF64BF4841E}" dt="2024-07-02T20:14:56.532" v="28"/>
          <ac:spMkLst>
            <pc:docMk/>
            <pc:sldMk cId="3585810894" sldId="256"/>
            <ac:spMk id="75" creationId="{B81933D1-5615-42C7-9C0B-4EB7105CCE2D}"/>
          </ac:spMkLst>
        </pc:spChg>
        <pc:spChg chg="add del">
          <ac:chgData name="JaimeLynne Bishop" userId="S::jaimelynne.bishop@marist.edu::be2bb966-170d-4e30-916e-5f4010723d51" providerId="AD" clId="Web-{C6FBF6FC-2B3E-1523-B75D-3AF64BF4841E}" dt="2024-07-02T20:14:56.532" v="28"/>
          <ac:spMkLst>
            <pc:docMk/>
            <pc:sldMk cId="3585810894" sldId="256"/>
            <ac:spMk id="76" creationId="{B089A89A-1E9C-4761-9DFF-53C275FBF870}"/>
          </ac:spMkLst>
        </pc:spChg>
        <pc:spChg chg="add del">
          <ac:chgData name="JaimeLynne Bishop" userId="S::jaimelynne.bishop@marist.edu::be2bb966-170d-4e30-916e-5f4010723d51" providerId="AD" clId="Web-{C6FBF6FC-2B3E-1523-B75D-3AF64BF4841E}" dt="2024-07-02T20:14:56.532" v="28"/>
          <ac:spMkLst>
            <pc:docMk/>
            <pc:sldMk cId="3585810894" sldId="256"/>
            <ac:spMk id="77" creationId="{19C9EAEA-39D0-4B0E-A0EB-51E7B26740B1}"/>
          </ac:spMkLst>
        </pc:spChg>
        <pc:spChg chg="add del">
          <ac:chgData name="JaimeLynne Bishop" userId="S::jaimelynne.bishop@marist.edu::be2bb966-170d-4e30-916e-5f4010723d51" providerId="AD" clId="Web-{C6FBF6FC-2B3E-1523-B75D-3AF64BF4841E}" dt="2024-07-02T20:15:23.985" v="30"/>
          <ac:spMkLst>
            <pc:docMk/>
            <pc:sldMk cId="3585810894" sldId="256"/>
            <ac:spMk id="79" creationId="{6234BCC6-39B9-47D9-8BF8-C665401AE23C}"/>
          </ac:spMkLst>
        </pc:spChg>
        <pc:spChg chg="add del">
          <ac:chgData name="JaimeLynne Bishop" userId="S::jaimelynne.bishop@marist.edu::be2bb966-170d-4e30-916e-5f4010723d51" providerId="AD" clId="Web-{C6FBF6FC-2B3E-1523-B75D-3AF64BF4841E}" dt="2024-07-02T20:15:23.985" v="30"/>
          <ac:spMkLst>
            <pc:docMk/>
            <pc:sldMk cId="3585810894" sldId="256"/>
            <ac:spMk id="80" creationId="{72A9CE9D-DAC3-40AF-B504-78A64A909F9D}"/>
          </ac:spMkLst>
        </pc:spChg>
        <pc:spChg chg="add del">
          <ac:chgData name="JaimeLynne Bishop" userId="S::jaimelynne.bishop@marist.edu::be2bb966-170d-4e30-916e-5f4010723d51" providerId="AD" clId="Web-{C6FBF6FC-2B3E-1523-B75D-3AF64BF4841E}" dt="2024-07-02T20:15:23.985" v="30"/>
          <ac:spMkLst>
            <pc:docMk/>
            <pc:sldMk cId="3585810894" sldId="256"/>
            <ac:spMk id="81" creationId="{506D7452-6CDE-4381-86CE-07B2459383D5}"/>
          </ac:spMkLst>
        </pc:spChg>
        <pc:spChg chg="add del">
          <ac:chgData name="JaimeLynne Bishop" userId="S::jaimelynne.bishop@marist.edu::be2bb966-170d-4e30-916e-5f4010723d51" providerId="AD" clId="Web-{C6FBF6FC-2B3E-1523-B75D-3AF64BF4841E}" dt="2024-07-02T20:15:23.985" v="30"/>
          <ac:spMkLst>
            <pc:docMk/>
            <pc:sldMk cId="3585810894" sldId="256"/>
            <ac:spMk id="82" creationId="{762DA937-8B55-4317-BD32-98D7AF30E39E}"/>
          </ac:spMkLst>
        </pc:spChg>
        <pc:spChg chg="add del">
          <ac:chgData name="JaimeLynne Bishop" userId="S::jaimelynne.bishop@marist.edu::be2bb966-170d-4e30-916e-5f4010723d51" providerId="AD" clId="Web-{C6FBF6FC-2B3E-1523-B75D-3AF64BF4841E}" dt="2024-07-02T20:15:23.985" v="30"/>
          <ac:spMkLst>
            <pc:docMk/>
            <pc:sldMk cId="3585810894" sldId="256"/>
            <ac:spMk id="83" creationId="{C52EE5A8-045B-4D39-8ED1-513334085EEC}"/>
          </ac:spMkLst>
        </pc:spChg>
        <pc:spChg chg="add">
          <ac:chgData name="JaimeLynne Bishop" userId="S::jaimelynne.bishop@marist.edu::be2bb966-170d-4e30-916e-5f4010723d51" providerId="AD" clId="Web-{C6FBF6FC-2B3E-1523-B75D-3AF64BF4841E}" dt="2024-07-02T20:15:24.001" v="31"/>
          <ac:spMkLst>
            <pc:docMk/>
            <pc:sldMk cId="3585810894" sldId="256"/>
            <ac:spMk id="85" creationId="{C497725C-6431-496A-B11C-691354780DCD}"/>
          </ac:spMkLst>
        </pc:spChg>
        <pc:spChg chg="add">
          <ac:chgData name="JaimeLynne Bishop" userId="S::jaimelynne.bishop@marist.edu::be2bb966-170d-4e30-916e-5f4010723d51" providerId="AD" clId="Web-{C6FBF6FC-2B3E-1523-B75D-3AF64BF4841E}" dt="2024-07-02T20:15:24.001" v="31"/>
          <ac:spMkLst>
            <pc:docMk/>
            <pc:sldMk cId="3585810894" sldId="256"/>
            <ac:spMk id="88" creationId="{B81933D1-5615-42C7-9C0B-4EB7105CCE2D}"/>
          </ac:spMkLst>
        </pc:spChg>
        <pc:spChg chg="add">
          <ac:chgData name="JaimeLynne Bishop" userId="S::jaimelynne.bishop@marist.edu::be2bb966-170d-4e30-916e-5f4010723d51" providerId="AD" clId="Web-{C6FBF6FC-2B3E-1523-B75D-3AF64BF4841E}" dt="2024-07-02T20:15:24.001" v="31"/>
          <ac:spMkLst>
            <pc:docMk/>
            <pc:sldMk cId="3585810894" sldId="256"/>
            <ac:spMk id="89" creationId="{B089A89A-1E9C-4761-9DFF-53C275FBF870}"/>
          </ac:spMkLst>
        </pc:spChg>
        <pc:spChg chg="add">
          <ac:chgData name="JaimeLynne Bishop" userId="S::jaimelynne.bishop@marist.edu::be2bb966-170d-4e30-916e-5f4010723d51" providerId="AD" clId="Web-{C6FBF6FC-2B3E-1523-B75D-3AF64BF4841E}" dt="2024-07-02T20:15:24.001" v="31"/>
          <ac:spMkLst>
            <pc:docMk/>
            <pc:sldMk cId="3585810894" sldId="256"/>
            <ac:spMk id="90" creationId="{19C9EAEA-39D0-4B0E-A0EB-51E7B26740B1}"/>
          </ac:spMkLst>
        </pc:spChg>
        <pc:grpChg chg="add del">
          <ac:chgData name="JaimeLynne Bishop" userId="S::jaimelynne.bishop@marist.edu::be2bb966-170d-4e30-916e-5f4010723d51" providerId="AD" clId="Web-{C6FBF6FC-2B3E-1523-B75D-3AF64BF4841E}" dt="2024-07-02T20:14:26.485" v="16"/>
          <ac:grpSpMkLst>
            <pc:docMk/>
            <pc:sldMk cId="3585810894" sldId="256"/>
            <ac:grpSpMk id="44" creationId="{032D8612-31EB-44CF-A1D0-14FD4C705424}"/>
          </ac:grpSpMkLst>
        </pc:grpChg>
        <pc:grpChg chg="add del">
          <ac:chgData name="JaimeLynne Bishop" userId="S::jaimelynne.bishop@marist.edu::be2bb966-170d-4e30-916e-5f4010723d51" providerId="AD" clId="Web-{C6FBF6FC-2B3E-1523-B75D-3AF64BF4841E}" dt="2024-07-02T20:14:56.532" v="28"/>
          <ac:grpSpMkLst>
            <pc:docMk/>
            <pc:sldMk cId="3585810894" sldId="256"/>
            <ac:grpSpMk id="73" creationId="{032D8612-31EB-44CF-A1D0-14FD4C705424}"/>
          </ac:grpSpMkLst>
        </pc:grpChg>
        <pc:grpChg chg="add">
          <ac:chgData name="JaimeLynne Bishop" userId="S::jaimelynne.bishop@marist.edu::be2bb966-170d-4e30-916e-5f4010723d51" providerId="AD" clId="Web-{C6FBF6FC-2B3E-1523-B75D-3AF64BF4841E}" dt="2024-07-02T20:15:24.001" v="31"/>
          <ac:grpSpMkLst>
            <pc:docMk/>
            <pc:sldMk cId="3585810894" sldId="256"/>
            <ac:grpSpMk id="86" creationId="{032D8612-31EB-44CF-A1D0-14FD4C705424}"/>
          </ac:grpSpMkLst>
        </pc:grpChg>
        <pc:picChg chg="add mod ord">
          <ac:chgData name="JaimeLynne Bishop" userId="S::jaimelynne.bishop@marist.edu::be2bb966-170d-4e30-916e-5f4010723d51" providerId="AD" clId="Web-{C6FBF6FC-2B3E-1523-B75D-3AF64BF4841E}" dt="2024-07-02T20:15:24.001" v="31"/>
          <ac:picMkLst>
            <pc:docMk/>
            <pc:sldMk cId="3585810894" sldId="256"/>
            <ac:picMk id="5" creationId="{C9FAB55D-D876-1F4A-F72B-937E7E29FC77}"/>
          </ac:picMkLst>
        </pc:picChg>
        <pc:picChg chg="add del mod">
          <ac:chgData name="JaimeLynne Bishop" userId="S::jaimelynne.bishop@marist.edu::be2bb966-170d-4e30-916e-5f4010723d51" providerId="AD" clId="Web-{C6FBF6FC-2B3E-1523-B75D-3AF64BF4841E}" dt="2024-07-02T20:12:53.219" v="9"/>
          <ac:picMkLst>
            <pc:docMk/>
            <pc:sldMk cId="3585810894" sldId="256"/>
            <ac:picMk id="6" creationId="{F1CF0B68-4562-AC6B-CCC7-10CC2A397BA0}"/>
          </ac:picMkLst>
        </pc:picChg>
        <pc:picChg chg="add mod ord">
          <ac:chgData name="JaimeLynne Bishop" userId="S::jaimelynne.bishop@marist.edu::be2bb966-170d-4e30-916e-5f4010723d51" providerId="AD" clId="Web-{C6FBF6FC-2B3E-1523-B75D-3AF64BF4841E}" dt="2024-07-02T20:15:24.001" v="31"/>
          <ac:picMkLst>
            <pc:docMk/>
            <pc:sldMk cId="3585810894" sldId="256"/>
            <ac:picMk id="7" creationId="{10F7F7B9-8213-D319-3BF8-DFB7681E29EB}"/>
          </ac:picMkLst>
        </pc:picChg>
      </pc:sldChg>
      <pc:sldChg chg="addSp delSp modSp mod setBg">
        <pc:chgData name="JaimeLynne Bishop" userId="S::jaimelynne.bishop@marist.edu::be2bb966-170d-4e30-916e-5f4010723d51" providerId="AD" clId="Web-{C6FBF6FC-2B3E-1523-B75D-3AF64BF4841E}" dt="2024-07-02T20:19:23.298" v="37"/>
        <pc:sldMkLst>
          <pc:docMk/>
          <pc:sldMk cId="850532350" sldId="271"/>
        </pc:sldMkLst>
        <pc:spChg chg="add del">
          <ac:chgData name="JaimeLynne Bishop" userId="S::jaimelynne.bishop@marist.edu::be2bb966-170d-4e30-916e-5f4010723d51" providerId="AD" clId="Web-{C6FBF6FC-2B3E-1523-B75D-3AF64BF4841E}" dt="2024-07-02T20:19:23.298" v="37"/>
          <ac:spMkLst>
            <pc:docMk/>
            <pc:sldMk cId="850532350" sldId="271"/>
            <ac:spMk id="4" creationId="{9032EE2D-32C1-CAD8-1958-D129406080D9}"/>
          </ac:spMkLst>
        </pc:spChg>
        <pc:spChg chg="mod">
          <ac:chgData name="JaimeLynne Bishop" userId="S::jaimelynne.bishop@marist.edu::be2bb966-170d-4e30-916e-5f4010723d51" providerId="AD" clId="Web-{C6FBF6FC-2B3E-1523-B75D-3AF64BF4841E}" dt="2024-07-02T20:19:23.298" v="37"/>
          <ac:spMkLst>
            <pc:docMk/>
            <pc:sldMk cId="850532350" sldId="271"/>
            <ac:spMk id="8" creationId="{8949BEF6-54E7-2686-6AF0-EABA6BEBCFBD}"/>
          </ac:spMkLst>
        </pc:spChg>
        <pc:spChg chg="mod">
          <ac:chgData name="JaimeLynne Bishop" userId="S::jaimelynne.bishop@marist.edu::be2bb966-170d-4e30-916e-5f4010723d51" providerId="AD" clId="Web-{C6FBF6FC-2B3E-1523-B75D-3AF64BF4841E}" dt="2024-07-02T20:19:23.298" v="37"/>
          <ac:spMkLst>
            <pc:docMk/>
            <pc:sldMk cId="850532350" sldId="271"/>
            <ac:spMk id="10" creationId="{359F5EAC-F940-B0B9-E565-477FE82DB86D}"/>
          </ac:spMkLst>
        </pc:spChg>
        <pc:spChg chg="add del">
          <ac:chgData name="JaimeLynne Bishop" userId="S::jaimelynne.bishop@marist.edu::be2bb966-170d-4e30-916e-5f4010723d51" providerId="AD" clId="Web-{C6FBF6FC-2B3E-1523-B75D-3AF64BF4841E}" dt="2024-07-02T20:19:08.642" v="33"/>
          <ac:spMkLst>
            <pc:docMk/>
            <pc:sldMk cId="850532350" sldId="271"/>
            <ac:spMk id="16" creationId="{2659FDB4-FCBE-4A89-B46D-43D4FA54464D}"/>
          </ac:spMkLst>
        </pc:spChg>
        <pc:spChg chg="add del">
          <ac:chgData name="JaimeLynne Bishop" userId="S::jaimelynne.bishop@marist.edu::be2bb966-170d-4e30-916e-5f4010723d51" providerId="AD" clId="Web-{C6FBF6FC-2B3E-1523-B75D-3AF64BF4841E}" dt="2024-07-02T20:19:23.298" v="37"/>
          <ac:spMkLst>
            <pc:docMk/>
            <pc:sldMk cId="850532350" sldId="271"/>
            <ac:spMk id="20" creationId="{AAD0DBB9-1A4B-4391-81D4-CB19F9AB918A}"/>
          </ac:spMkLst>
        </pc:spChg>
        <pc:spChg chg="add del">
          <ac:chgData name="JaimeLynne Bishop" userId="S::jaimelynne.bishop@marist.edu::be2bb966-170d-4e30-916e-5f4010723d51" providerId="AD" clId="Web-{C6FBF6FC-2B3E-1523-B75D-3AF64BF4841E}" dt="2024-07-02T20:19:11.173" v="35"/>
          <ac:spMkLst>
            <pc:docMk/>
            <pc:sldMk cId="850532350" sldId="271"/>
            <ac:spMk id="21" creationId="{5C8908E2-EE49-44D2-9428-A28D2312A8D5}"/>
          </ac:spMkLst>
        </pc:spChg>
        <pc:spChg chg="add del">
          <ac:chgData name="JaimeLynne Bishop" userId="S::jaimelynne.bishop@marist.edu::be2bb966-170d-4e30-916e-5f4010723d51" providerId="AD" clId="Web-{C6FBF6FC-2B3E-1523-B75D-3AF64BF4841E}" dt="2024-07-02T20:19:11.173" v="35"/>
          <ac:spMkLst>
            <pc:docMk/>
            <pc:sldMk cId="850532350" sldId="271"/>
            <ac:spMk id="22" creationId="{7449A6C7-D15F-4AA5-BFA5-71A404B47016}"/>
          </ac:spMkLst>
        </pc:spChg>
        <pc:spChg chg="add del">
          <ac:chgData name="JaimeLynne Bishop" userId="S::jaimelynne.bishop@marist.edu::be2bb966-170d-4e30-916e-5f4010723d51" providerId="AD" clId="Web-{C6FBF6FC-2B3E-1523-B75D-3AF64BF4841E}" dt="2024-07-02T20:19:11.173" v="35"/>
          <ac:spMkLst>
            <pc:docMk/>
            <pc:sldMk cId="850532350" sldId="271"/>
            <ac:spMk id="24" creationId="{ED888B23-07FA-482A-96DF-47E31AF1A603}"/>
          </ac:spMkLst>
        </pc:spChg>
        <pc:spChg chg="add del">
          <ac:chgData name="JaimeLynne Bishop" userId="S::jaimelynne.bishop@marist.edu::be2bb966-170d-4e30-916e-5f4010723d51" providerId="AD" clId="Web-{C6FBF6FC-2B3E-1523-B75D-3AF64BF4841E}" dt="2024-07-02T20:19:23.298" v="37"/>
          <ac:spMkLst>
            <pc:docMk/>
            <pc:sldMk cId="850532350" sldId="271"/>
            <ac:spMk id="27" creationId="{BACC6370-2D7E-4714-9D71-7542949D7D5D}"/>
          </ac:spMkLst>
        </pc:spChg>
        <pc:spChg chg="add del">
          <ac:chgData name="JaimeLynne Bishop" userId="S::jaimelynne.bishop@marist.edu::be2bb966-170d-4e30-916e-5f4010723d51" providerId="AD" clId="Web-{C6FBF6FC-2B3E-1523-B75D-3AF64BF4841E}" dt="2024-07-02T20:19:23.298" v="37"/>
          <ac:spMkLst>
            <pc:docMk/>
            <pc:sldMk cId="850532350" sldId="271"/>
            <ac:spMk id="28" creationId="{F68B3F68-107C-434F-AA38-110D5EA91B85}"/>
          </ac:spMkLst>
        </pc:spChg>
        <pc:spChg chg="add del">
          <ac:chgData name="JaimeLynne Bishop" userId="S::jaimelynne.bishop@marist.edu::be2bb966-170d-4e30-916e-5f4010723d51" providerId="AD" clId="Web-{C6FBF6FC-2B3E-1523-B75D-3AF64BF4841E}" dt="2024-07-02T20:19:23.298" v="37"/>
          <ac:spMkLst>
            <pc:docMk/>
            <pc:sldMk cId="850532350" sldId="271"/>
            <ac:spMk id="29" creationId="{063BBA22-50EA-4C4D-BE05-F1CE4E63AA56}"/>
          </ac:spMkLst>
        </pc:spChg>
        <pc:grpChg chg="add del">
          <ac:chgData name="JaimeLynne Bishop" userId="S::jaimelynne.bishop@marist.edu::be2bb966-170d-4e30-916e-5f4010723d51" providerId="AD" clId="Web-{C6FBF6FC-2B3E-1523-B75D-3AF64BF4841E}" dt="2024-07-02T20:19:11.173" v="35"/>
          <ac:grpSpMkLst>
            <pc:docMk/>
            <pc:sldMk cId="850532350" sldId="271"/>
            <ac:grpSpMk id="23" creationId="{05314994-6337-4875-8CF5-652CAFE8342C}"/>
          </ac:grpSpMkLst>
        </pc:grpChg>
        <pc:graphicFrameChg chg="add del">
          <ac:chgData name="JaimeLynne Bishop" userId="S::jaimelynne.bishop@marist.edu::be2bb966-170d-4e30-916e-5f4010723d51" providerId="AD" clId="Web-{C6FBF6FC-2B3E-1523-B75D-3AF64BF4841E}" dt="2024-07-02T20:19:08.642" v="33"/>
          <ac:graphicFrameMkLst>
            <pc:docMk/>
            <pc:sldMk cId="850532350" sldId="271"/>
            <ac:graphicFrameMk id="12" creationId="{66260806-3998-6D9E-DB69-7E2A593B857D}"/>
          </ac:graphicFrameMkLst>
        </pc:graphicFrameChg>
        <pc:graphicFrameChg chg="add del">
          <ac:chgData name="JaimeLynne Bishop" userId="S::jaimelynne.bishop@marist.edu::be2bb966-170d-4e30-916e-5f4010723d51" providerId="AD" clId="Web-{C6FBF6FC-2B3E-1523-B75D-3AF64BF4841E}" dt="2024-07-02T20:19:11.173" v="35"/>
          <ac:graphicFrameMkLst>
            <pc:docMk/>
            <pc:sldMk cId="850532350" sldId="271"/>
            <ac:graphicFrameMk id="25" creationId="{6F9B9BBA-59F6-9F0E-54AC-3098245B9C17}"/>
          </ac:graphicFrameMkLst>
        </pc:graphicFrameChg>
        <pc:graphicFrameChg chg="add del">
          <ac:chgData name="JaimeLynne Bishop" userId="S::jaimelynne.bishop@marist.edu::be2bb966-170d-4e30-916e-5f4010723d51" providerId="AD" clId="Web-{C6FBF6FC-2B3E-1523-B75D-3AF64BF4841E}" dt="2024-07-02T20:19:23.298" v="37"/>
          <ac:graphicFrameMkLst>
            <pc:docMk/>
            <pc:sldMk cId="850532350" sldId="271"/>
            <ac:graphicFrameMk id="30" creationId="{A9645E48-23C5-40F9-F68D-228B7086B72F}"/>
          </ac:graphicFrameMkLst>
        </pc:graphicFrameChg>
        <pc:cxnChg chg="add del">
          <ac:chgData name="JaimeLynne Bishop" userId="S::jaimelynne.bishop@marist.edu::be2bb966-170d-4e30-916e-5f4010723d51" providerId="AD" clId="Web-{C6FBF6FC-2B3E-1523-B75D-3AF64BF4841E}" dt="2024-07-02T20:19:08.642" v="33"/>
          <ac:cxnSpMkLst>
            <pc:docMk/>
            <pc:sldMk cId="850532350" sldId="271"/>
            <ac:cxnSpMk id="18" creationId="{C8F51B3F-8331-4E4A-AE96-D47B1006EEAD}"/>
          </ac:cxnSpMkLst>
        </pc:cxnChg>
      </pc:sldChg>
    </pc:docChg>
  </pc:docChgLst>
  <pc:docChgLst>
    <pc:chgData name="Dede Hourican" userId="S::dede.hourican@marist.edu::3af5384e-d9a2-4489-9c5d-c41b6c0bdc51" providerId="AD" clId="Web-{CEF3DEAA-1788-3A71-A9EE-60C6C5B4F19B}"/>
    <pc:docChg chg="modSld">
      <pc:chgData name="Dede Hourican" userId="S::dede.hourican@marist.edu::3af5384e-d9a2-4489-9c5d-c41b6c0bdc51" providerId="AD" clId="Web-{CEF3DEAA-1788-3A71-A9EE-60C6C5B4F19B}" dt="2024-07-01T19:40:59.358" v="4" actId="1076"/>
      <pc:docMkLst>
        <pc:docMk/>
      </pc:docMkLst>
      <pc:sldChg chg="addSp modSp">
        <pc:chgData name="Dede Hourican" userId="S::dede.hourican@marist.edu::3af5384e-d9a2-4489-9c5d-c41b6c0bdc51" providerId="AD" clId="Web-{CEF3DEAA-1788-3A71-A9EE-60C6C5B4F19B}" dt="2024-07-01T19:40:59.358" v="4" actId="1076"/>
        <pc:sldMkLst>
          <pc:docMk/>
          <pc:sldMk cId="3231795853" sldId="315"/>
        </pc:sldMkLst>
        <pc:spChg chg="mod">
          <ac:chgData name="Dede Hourican" userId="S::dede.hourican@marist.edu::3af5384e-d9a2-4489-9c5d-c41b6c0bdc51" providerId="AD" clId="Web-{CEF3DEAA-1788-3A71-A9EE-60C6C5B4F19B}" dt="2024-07-01T19:40:41.826" v="2" actId="1076"/>
          <ac:spMkLst>
            <pc:docMk/>
            <pc:sldMk cId="3231795853" sldId="315"/>
            <ac:spMk id="5" creationId="{0C8BB8AA-3F89-304D-9B2C-27714A9DD657}"/>
          </ac:spMkLst>
        </pc:spChg>
        <pc:grpChg chg="add mod">
          <ac:chgData name="Dede Hourican" userId="S::dede.hourican@marist.edu::3af5384e-d9a2-4489-9c5d-c41b6c0bdc51" providerId="AD" clId="Web-{CEF3DEAA-1788-3A71-A9EE-60C6C5B4F19B}" dt="2024-07-01T19:40:59.358" v="4" actId="1076"/>
          <ac:grpSpMkLst>
            <pc:docMk/>
            <pc:sldMk cId="3231795853" sldId="315"/>
            <ac:grpSpMk id="2" creationId="{1892B07C-C5CF-438D-13C7-3C09234E3DDC}"/>
          </ac:grpSpMkLst>
        </pc:grpChg>
        <pc:grpChg chg="mod">
          <ac:chgData name="Dede Hourican" userId="S::dede.hourican@marist.edu::3af5384e-d9a2-4489-9c5d-c41b6c0bdc51" providerId="AD" clId="Web-{CEF3DEAA-1788-3A71-A9EE-60C6C5B4F19B}" dt="2024-07-01T19:40:35.592" v="0" actId="1076"/>
          <ac:grpSpMkLst>
            <pc:docMk/>
            <pc:sldMk cId="3231795853" sldId="315"/>
            <ac:grpSpMk id="18" creationId="{4FB1A9CA-8E09-7C88-6548-6C63AA65CC14}"/>
          </ac:grpSpMkLst>
        </pc:grpChg>
      </pc:sldChg>
    </pc:docChg>
  </pc:docChgLst>
  <pc:docChgLst>
    <pc:chgData name="SaiChandrika Neradabilli1" userId="S::saichandrika.neradabilli1@marist.edu::09ce76cd-5638-4f31-87ce-f0b10c871817" providerId="AD" clId="Web-{40D1F603-3DEB-BC5D-2DA8-9F410BCF2DEC}"/>
    <pc:docChg chg="modSld">
      <pc:chgData name="SaiChandrika Neradabilli1" userId="S::saichandrika.neradabilli1@marist.edu::09ce76cd-5638-4f31-87ce-f0b10c871817" providerId="AD" clId="Web-{40D1F603-3DEB-BC5D-2DA8-9F410BCF2DEC}" dt="2024-07-01T20:57:27.778" v="6"/>
      <pc:docMkLst>
        <pc:docMk/>
      </pc:docMkLst>
      <pc:sldChg chg="addSp delSp modSp">
        <pc:chgData name="SaiChandrika Neradabilli1" userId="S::saichandrika.neradabilli1@marist.edu::09ce76cd-5638-4f31-87ce-f0b10c871817" providerId="AD" clId="Web-{40D1F603-3DEB-BC5D-2DA8-9F410BCF2DEC}" dt="2024-07-01T20:57:27.778" v="6"/>
        <pc:sldMkLst>
          <pc:docMk/>
          <pc:sldMk cId="540157487" sldId="321"/>
        </pc:sldMkLst>
        <pc:spChg chg="add del mod">
          <ac:chgData name="SaiChandrika Neradabilli1" userId="S::saichandrika.neradabilli1@marist.edu::09ce76cd-5638-4f31-87ce-f0b10c871817" providerId="AD" clId="Web-{40D1F603-3DEB-BC5D-2DA8-9F410BCF2DEC}" dt="2024-07-01T20:57:27.778" v="6"/>
          <ac:spMkLst>
            <pc:docMk/>
            <pc:sldMk cId="540157487" sldId="321"/>
            <ac:spMk id="4" creationId="{DEE23722-9B78-28DD-CF43-6247ACE88760}"/>
          </ac:spMkLst>
        </pc:spChg>
      </pc:sldChg>
    </pc:docChg>
  </pc:docChgLst>
  <pc:docChgLst>
    <pc:chgData name="JaimeLynne Bishop" userId="S::jaimelynne.bishop@marist.edu::be2bb966-170d-4e30-916e-5f4010723d51" providerId="AD" clId="Web-{4CC5F100-AEAC-B282-5215-297253C488ED}"/>
    <pc:docChg chg="modSld sldOrd">
      <pc:chgData name="JaimeLynne Bishop" userId="S::jaimelynne.bishop@marist.edu::be2bb966-170d-4e30-916e-5f4010723d51" providerId="AD" clId="Web-{4CC5F100-AEAC-B282-5215-297253C488ED}" dt="2024-07-03T19:08:52.547" v="44" actId="1076"/>
      <pc:docMkLst>
        <pc:docMk/>
      </pc:docMkLst>
      <pc:sldChg chg="delSp modSp">
        <pc:chgData name="JaimeLynne Bishop" userId="S::jaimelynne.bishop@marist.edu::be2bb966-170d-4e30-916e-5f4010723d51" providerId="AD" clId="Web-{4CC5F100-AEAC-B282-5215-297253C488ED}" dt="2024-07-03T19:08:52.547" v="44" actId="1076"/>
        <pc:sldMkLst>
          <pc:docMk/>
          <pc:sldMk cId="3610579400" sldId="264"/>
        </pc:sldMkLst>
        <pc:spChg chg="mod topLvl">
          <ac:chgData name="JaimeLynne Bishop" userId="S::jaimelynne.bishop@marist.edu::be2bb966-170d-4e30-916e-5f4010723d51" providerId="AD" clId="Web-{4CC5F100-AEAC-B282-5215-297253C488ED}" dt="2024-07-03T19:07:51.938" v="30"/>
          <ac:spMkLst>
            <pc:docMk/>
            <pc:sldMk cId="3610579400" sldId="264"/>
            <ac:spMk id="26" creationId="{31BD03F9-C5A7-4EA7-A8F9-E5EA204140FE}"/>
          </ac:spMkLst>
        </pc:spChg>
        <pc:spChg chg="mod topLvl">
          <ac:chgData name="JaimeLynne Bishop" userId="S::jaimelynne.bishop@marist.edu::be2bb966-170d-4e30-916e-5f4010723d51" providerId="AD" clId="Web-{4CC5F100-AEAC-B282-5215-297253C488ED}" dt="2024-07-03T19:07:42.594" v="28"/>
          <ac:spMkLst>
            <pc:docMk/>
            <pc:sldMk cId="3610579400" sldId="264"/>
            <ac:spMk id="27" creationId="{A976E9F3-FF31-4223-A98B-FE04C2010639}"/>
          </ac:spMkLst>
        </pc:spChg>
        <pc:spChg chg="mod topLvl">
          <ac:chgData name="JaimeLynne Bishop" userId="S::jaimelynne.bishop@marist.edu::be2bb966-170d-4e30-916e-5f4010723d51" providerId="AD" clId="Web-{4CC5F100-AEAC-B282-5215-297253C488ED}" dt="2024-07-03T19:07:56.141" v="32" actId="1076"/>
          <ac:spMkLst>
            <pc:docMk/>
            <pc:sldMk cId="3610579400" sldId="264"/>
            <ac:spMk id="28" creationId="{331A9D28-1400-44DE-90B0-B91A38328D3B}"/>
          </ac:spMkLst>
        </pc:spChg>
        <pc:spChg chg="topLvl">
          <ac:chgData name="JaimeLynne Bishop" userId="S::jaimelynne.bishop@marist.edu::be2bb966-170d-4e30-916e-5f4010723d51" providerId="AD" clId="Web-{4CC5F100-AEAC-B282-5215-297253C488ED}" dt="2024-07-03T19:08:11.328" v="34"/>
          <ac:spMkLst>
            <pc:docMk/>
            <pc:sldMk cId="3610579400" sldId="264"/>
            <ac:spMk id="47" creationId="{F6D499F0-3920-4527-8086-8260E495F9C6}"/>
          </ac:spMkLst>
        </pc:spChg>
        <pc:spChg chg="topLvl">
          <ac:chgData name="JaimeLynne Bishop" userId="S::jaimelynne.bishop@marist.edu::be2bb966-170d-4e30-916e-5f4010723d51" providerId="AD" clId="Web-{4CC5F100-AEAC-B282-5215-297253C488ED}" dt="2024-07-03T19:08:11.328" v="34"/>
          <ac:spMkLst>
            <pc:docMk/>
            <pc:sldMk cId="3610579400" sldId="264"/>
            <ac:spMk id="49" creationId="{9A61BB4C-96A2-4D00-9112-5BFC98F25CEE}"/>
          </ac:spMkLst>
        </pc:spChg>
        <pc:spChg chg="mod">
          <ac:chgData name="JaimeLynne Bishop" userId="S::jaimelynne.bishop@marist.edu::be2bb966-170d-4e30-916e-5f4010723d51" providerId="AD" clId="Web-{4CC5F100-AEAC-B282-5215-297253C488ED}" dt="2024-07-03T19:08:43.141" v="41"/>
          <ac:spMkLst>
            <pc:docMk/>
            <pc:sldMk cId="3610579400" sldId="264"/>
            <ac:spMk id="52" creationId="{4D9C89A5-98C5-42D9-9023-A70CB8909CF4}"/>
          </ac:spMkLst>
        </pc:spChg>
        <pc:spChg chg="mod">
          <ac:chgData name="JaimeLynne Bishop" userId="S::jaimelynne.bishop@marist.edu::be2bb966-170d-4e30-916e-5f4010723d51" providerId="AD" clId="Web-{4CC5F100-AEAC-B282-5215-297253C488ED}" dt="2024-07-03T19:08:52.547" v="44" actId="1076"/>
          <ac:spMkLst>
            <pc:docMk/>
            <pc:sldMk cId="3610579400" sldId="264"/>
            <ac:spMk id="54" creationId="{8028B8DE-057A-4F37-B4A0-CFB5171B2CFC}"/>
          </ac:spMkLst>
        </pc:spChg>
        <pc:grpChg chg="del">
          <ac:chgData name="JaimeLynne Bishop" userId="S::jaimelynne.bishop@marist.edu::be2bb966-170d-4e30-916e-5f4010723d51" providerId="AD" clId="Web-{4CC5F100-AEAC-B282-5215-297253C488ED}" dt="2024-07-03T19:06:57.813" v="22"/>
          <ac:grpSpMkLst>
            <pc:docMk/>
            <pc:sldMk cId="3610579400" sldId="264"/>
            <ac:grpSpMk id="24" creationId="{F2F30479-59C3-4007-9D72-45C1977815ED}"/>
          </ac:grpSpMkLst>
        </pc:grpChg>
        <pc:grpChg chg="del mod">
          <ac:chgData name="JaimeLynne Bishop" userId="S::jaimelynne.bishop@marist.edu::be2bb966-170d-4e30-916e-5f4010723d51" providerId="AD" clId="Web-{4CC5F100-AEAC-B282-5215-297253C488ED}" dt="2024-07-03T19:08:11.328" v="34"/>
          <ac:grpSpMkLst>
            <pc:docMk/>
            <pc:sldMk cId="3610579400" sldId="264"/>
            <ac:grpSpMk id="42" creationId="{9BE78EC2-2387-4D3A-9CAD-2A27506E5AE4}"/>
          </ac:grpSpMkLst>
        </pc:grpChg>
        <pc:grpChg chg="mod topLvl">
          <ac:chgData name="JaimeLynne Bishop" userId="S::jaimelynne.bishop@marist.edu::be2bb966-170d-4e30-916e-5f4010723d51" providerId="AD" clId="Web-{4CC5F100-AEAC-B282-5215-297253C488ED}" dt="2024-07-03T19:08:15.219" v="36" actId="1076"/>
          <ac:grpSpMkLst>
            <pc:docMk/>
            <pc:sldMk cId="3610579400" sldId="264"/>
            <ac:grpSpMk id="43" creationId="{D8BA2771-C9E3-44F3-BD77-D657DE156F8C}"/>
          </ac:grpSpMkLst>
        </pc:grpChg>
        <pc:cxnChg chg="topLvl">
          <ac:chgData name="JaimeLynne Bishop" userId="S::jaimelynne.bishop@marist.edu::be2bb966-170d-4e30-916e-5f4010723d51" providerId="AD" clId="Web-{4CC5F100-AEAC-B282-5215-297253C488ED}" dt="2024-07-03T19:06:57.813" v="22"/>
          <ac:cxnSpMkLst>
            <pc:docMk/>
            <pc:sldMk cId="3610579400" sldId="264"/>
            <ac:cxnSpMk id="25" creationId="{A8A0193E-C41C-46B0-9C39-BB9B95D912EA}"/>
          </ac:cxnSpMkLst>
        </pc:cxnChg>
      </pc:sldChg>
      <pc:sldChg chg="delSp modSp">
        <pc:chgData name="JaimeLynne Bishop" userId="S::jaimelynne.bishop@marist.edu::be2bb966-170d-4e30-916e-5f4010723d51" providerId="AD" clId="Web-{4CC5F100-AEAC-B282-5215-297253C488ED}" dt="2024-07-03T19:06:10.328" v="19" actId="1076"/>
        <pc:sldMkLst>
          <pc:docMk/>
          <pc:sldMk cId="267988235" sldId="265"/>
        </pc:sldMkLst>
        <pc:spChg chg="topLvl">
          <ac:chgData name="JaimeLynne Bishop" userId="S::jaimelynne.bishop@marist.edu::be2bb966-170d-4e30-916e-5f4010723d51" providerId="AD" clId="Web-{4CC5F100-AEAC-B282-5215-297253C488ED}" dt="2024-07-03T19:04:48.782" v="6"/>
          <ac:spMkLst>
            <pc:docMk/>
            <pc:sldMk cId="267988235" sldId="265"/>
            <ac:spMk id="26" creationId="{31BD03F9-C5A7-4EA7-A8F9-E5EA204140FE}"/>
          </ac:spMkLst>
        </pc:spChg>
        <pc:spChg chg="mod topLvl">
          <ac:chgData name="JaimeLynne Bishop" userId="S::jaimelynne.bishop@marist.edu::be2bb966-170d-4e30-916e-5f4010723d51" providerId="AD" clId="Web-{4CC5F100-AEAC-B282-5215-297253C488ED}" dt="2024-07-03T19:04:56.532" v="7" actId="1076"/>
          <ac:spMkLst>
            <pc:docMk/>
            <pc:sldMk cId="267988235" sldId="265"/>
            <ac:spMk id="27" creationId="{A976E9F3-FF31-4223-A98B-FE04C2010639}"/>
          </ac:spMkLst>
        </pc:spChg>
        <pc:spChg chg="topLvl">
          <ac:chgData name="JaimeLynne Bishop" userId="S::jaimelynne.bishop@marist.edu::be2bb966-170d-4e30-916e-5f4010723d51" providerId="AD" clId="Web-{4CC5F100-AEAC-B282-5215-297253C488ED}" dt="2024-07-03T19:04:48.782" v="6"/>
          <ac:spMkLst>
            <pc:docMk/>
            <pc:sldMk cId="267988235" sldId="265"/>
            <ac:spMk id="28" creationId="{331A9D28-1400-44DE-90B0-B91A38328D3B}"/>
          </ac:spMkLst>
        </pc:spChg>
        <pc:spChg chg="topLvl">
          <ac:chgData name="JaimeLynne Bishop" userId="S::jaimelynne.bishop@marist.edu::be2bb966-170d-4e30-916e-5f4010723d51" providerId="AD" clId="Web-{4CC5F100-AEAC-B282-5215-297253C488ED}" dt="2024-07-03T19:05:16.235" v="10"/>
          <ac:spMkLst>
            <pc:docMk/>
            <pc:sldMk cId="267988235" sldId="265"/>
            <ac:spMk id="47" creationId="{F6D499F0-3920-4527-8086-8260E495F9C6}"/>
          </ac:spMkLst>
        </pc:spChg>
        <pc:spChg chg="mod">
          <ac:chgData name="JaimeLynne Bishop" userId="S::jaimelynne.bishop@marist.edu::be2bb966-170d-4e30-916e-5f4010723d51" providerId="AD" clId="Web-{4CC5F100-AEAC-B282-5215-297253C488ED}" dt="2024-07-03T19:06:10.328" v="19" actId="1076"/>
          <ac:spMkLst>
            <pc:docMk/>
            <pc:sldMk cId="267988235" sldId="265"/>
            <ac:spMk id="49" creationId="{9A61BB4C-96A2-4D00-9112-5BFC98F25CEE}"/>
          </ac:spMkLst>
        </pc:spChg>
        <pc:spChg chg="mod">
          <ac:chgData name="JaimeLynne Bishop" userId="S::jaimelynne.bishop@marist.edu::be2bb966-170d-4e30-916e-5f4010723d51" providerId="AD" clId="Web-{4CC5F100-AEAC-B282-5215-297253C488ED}" dt="2024-07-03T19:05:34.438" v="12" actId="14100"/>
          <ac:spMkLst>
            <pc:docMk/>
            <pc:sldMk cId="267988235" sldId="265"/>
            <ac:spMk id="52" creationId="{4D9C89A5-98C5-42D9-9023-A70CB8909CF4}"/>
          </ac:spMkLst>
        </pc:spChg>
        <pc:spChg chg="mod">
          <ac:chgData name="JaimeLynne Bishop" userId="S::jaimelynne.bishop@marist.edu::be2bb966-170d-4e30-916e-5f4010723d51" providerId="AD" clId="Web-{4CC5F100-AEAC-B282-5215-297253C488ED}" dt="2024-07-03T19:05:47.922" v="15" actId="1076"/>
          <ac:spMkLst>
            <pc:docMk/>
            <pc:sldMk cId="267988235" sldId="265"/>
            <ac:spMk id="54" creationId="{8028B8DE-057A-4F37-B4A0-CFB5171B2CFC}"/>
          </ac:spMkLst>
        </pc:spChg>
        <pc:grpChg chg="del mod">
          <ac:chgData name="JaimeLynne Bishop" userId="S::jaimelynne.bishop@marist.edu::be2bb966-170d-4e30-916e-5f4010723d51" providerId="AD" clId="Web-{4CC5F100-AEAC-B282-5215-297253C488ED}" dt="2024-07-03T19:04:48.782" v="6"/>
          <ac:grpSpMkLst>
            <pc:docMk/>
            <pc:sldMk cId="267988235" sldId="265"/>
            <ac:grpSpMk id="24" creationId="{F2F30479-59C3-4007-9D72-45C1977815ED}"/>
          </ac:grpSpMkLst>
        </pc:grpChg>
        <pc:grpChg chg="del">
          <ac:chgData name="JaimeLynne Bishop" userId="S::jaimelynne.bishop@marist.edu::be2bb966-170d-4e30-916e-5f4010723d51" providerId="AD" clId="Web-{4CC5F100-AEAC-B282-5215-297253C488ED}" dt="2024-07-03T19:04:29.110" v="3"/>
          <ac:grpSpMkLst>
            <pc:docMk/>
            <pc:sldMk cId="267988235" sldId="265"/>
            <ac:grpSpMk id="29" creationId="{44713D8C-7D2A-8911-62EE-2CB201F599CA}"/>
          </ac:grpSpMkLst>
        </pc:grpChg>
        <pc:grpChg chg="del topLvl">
          <ac:chgData name="JaimeLynne Bishop" userId="S::jaimelynne.bishop@marist.edu::be2bb966-170d-4e30-916e-5f4010723d51" providerId="AD" clId="Web-{4CC5F100-AEAC-B282-5215-297253C488ED}" dt="2024-07-03T19:05:16.235" v="10"/>
          <ac:grpSpMkLst>
            <pc:docMk/>
            <pc:sldMk cId="267988235" sldId="265"/>
            <ac:grpSpMk id="42" creationId="{9BE78EC2-2387-4D3A-9CAD-2A27506E5AE4}"/>
          </ac:grpSpMkLst>
        </pc:grpChg>
        <pc:grpChg chg="topLvl">
          <ac:chgData name="JaimeLynne Bishop" userId="S::jaimelynne.bishop@marist.edu::be2bb966-170d-4e30-916e-5f4010723d51" providerId="AD" clId="Web-{4CC5F100-AEAC-B282-5215-297253C488ED}" dt="2024-07-03T19:05:16.235" v="10"/>
          <ac:grpSpMkLst>
            <pc:docMk/>
            <pc:sldMk cId="267988235" sldId="265"/>
            <ac:grpSpMk id="43" creationId="{D8BA2771-C9E3-44F3-BD77-D657DE156F8C}"/>
          </ac:grpSpMkLst>
        </pc:grpChg>
        <pc:grpChg chg="mod topLvl">
          <ac:chgData name="JaimeLynne Bishop" userId="S::jaimelynne.bishop@marist.edu::be2bb966-170d-4e30-916e-5f4010723d51" providerId="AD" clId="Web-{4CC5F100-AEAC-B282-5215-297253C488ED}" dt="2024-07-03T19:06:02.328" v="18" actId="1076"/>
          <ac:grpSpMkLst>
            <pc:docMk/>
            <pc:sldMk cId="267988235" sldId="265"/>
            <ac:grpSpMk id="45" creationId="{012328ED-B6F2-47D0-A6E1-73EC8F62F659}"/>
          </ac:grpSpMkLst>
        </pc:grpChg>
        <pc:picChg chg="topLvl">
          <ac:chgData name="JaimeLynne Bishop" userId="S::jaimelynne.bishop@marist.edu::be2bb966-170d-4e30-916e-5f4010723d51" providerId="AD" clId="Web-{4CC5F100-AEAC-B282-5215-297253C488ED}" dt="2024-07-03T19:04:29.110" v="3"/>
          <ac:picMkLst>
            <pc:docMk/>
            <pc:sldMk cId="267988235" sldId="265"/>
            <ac:picMk id="4" creationId="{6EAC4E8F-EE48-941A-B26A-24876ADD8DDF}"/>
          </ac:picMkLst>
        </pc:picChg>
        <pc:cxnChg chg="topLvl">
          <ac:chgData name="JaimeLynne Bishop" userId="S::jaimelynne.bishop@marist.edu::be2bb966-170d-4e30-916e-5f4010723d51" providerId="AD" clId="Web-{4CC5F100-AEAC-B282-5215-297253C488ED}" dt="2024-07-03T19:04:48.782" v="6"/>
          <ac:cxnSpMkLst>
            <pc:docMk/>
            <pc:sldMk cId="267988235" sldId="265"/>
            <ac:cxnSpMk id="25" creationId="{A8A0193E-C41C-46B0-9C39-BB9B95D912EA}"/>
          </ac:cxnSpMkLst>
        </pc:cxnChg>
      </pc:sldChg>
      <pc:sldChg chg="ord">
        <pc:chgData name="JaimeLynne Bishop" userId="S::jaimelynne.bishop@marist.edu::be2bb966-170d-4e30-916e-5f4010723d51" providerId="AD" clId="Web-{4CC5F100-AEAC-B282-5215-297253C488ED}" dt="2024-07-03T18:58:50.282" v="0"/>
        <pc:sldMkLst>
          <pc:docMk/>
          <pc:sldMk cId="3855185029" sldId="325"/>
        </pc:sldMkLst>
      </pc:sldChg>
      <pc:sldChg chg="ord">
        <pc:chgData name="JaimeLynne Bishop" userId="S::jaimelynne.bishop@marist.edu::be2bb966-170d-4e30-916e-5f4010723d51" providerId="AD" clId="Web-{4CC5F100-AEAC-B282-5215-297253C488ED}" dt="2024-07-03T18:58:53.282" v="1"/>
        <pc:sldMkLst>
          <pc:docMk/>
          <pc:sldMk cId="1216670792" sldId="326"/>
        </pc:sldMkLst>
      </pc:sldChg>
      <pc:sldChg chg="ord">
        <pc:chgData name="JaimeLynne Bishop" userId="S::jaimelynne.bishop@marist.edu::be2bb966-170d-4e30-916e-5f4010723d51" providerId="AD" clId="Web-{4CC5F100-AEAC-B282-5215-297253C488ED}" dt="2024-07-03T18:58:56.297" v="2"/>
        <pc:sldMkLst>
          <pc:docMk/>
          <pc:sldMk cId="1870001694" sldId="327"/>
        </pc:sldMkLst>
      </pc:sldChg>
    </pc:docChg>
  </pc:docChgLst>
  <pc:docChgLst>
    <pc:chgData name="Dede Hourican" userId="S::dede.hourican@marist.edu::3af5384e-d9a2-4489-9c5d-c41b6c0bdc51" providerId="AD" clId="Web-{4AC24269-7101-8147-FB41-2F5BF930D555}"/>
    <pc:docChg chg="modSld">
      <pc:chgData name="Dede Hourican" userId="S::dede.hourican@marist.edu::3af5384e-d9a2-4489-9c5d-c41b6c0bdc51" providerId="AD" clId="Web-{4AC24269-7101-8147-FB41-2F5BF930D555}" dt="2024-07-01T19:41:36.647" v="0" actId="1076"/>
      <pc:docMkLst>
        <pc:docMk/>
      </pc:docMkLst>
      <pc:sldChg chg="modSp">
        <pc:chgData name="Dede Hourican" userId="S::dede.hourican@marist.edu::3af5384e-d9a2-4489-9c5d-c41b6c0bdc51" providerId="AD" clId="Web-{4AC24269-7101-8147-FB41-2F5BF930D555}" dt="2024-07-01T19:41:36.647" v="0" actId="1076"/>
        <pc:sldMkLst>
          <pc:docMk/>
          <pc:sldMk cId="3231795853" sldId="315"/>
        </pc:sldMkLst>
        <pc:spChg chg="mod">
          <ac:chgData name="Dede Hourican" userId="S::dede.hourican@marist.edu::3af5384e-d9a2-4489-9c5d-c41b6c0bdc51" providerId="AD" clId="Web-{4AC24269-7101-8147-FB41-2F5BF930D555}" dt="2024-07-01T19:41:36.647" v="0" actId="1076"/>
          <ac:spMkLst>
            <pc:docMk/>
            <pc:sldMk cId="3231795853" sldId="315"/>
            <ac:spMk id="3" creationId="{FF12EF2B-61F6-1F4D-822C-FC89FA901FED}"/>
          </ac:spMkLst>
        </pc:spChg>
      </pc:sldChg>
    </pc:docChg>
  </pc:docChgLst>
  <pc:docChgLst>
    <pc:chgData name="SaiChandrika Neradabilli1" userId="09ce76cd-5638-4f31-87ce-f0b10c871817" providerId="ADAL" clId="{F7D6F4E9-CD6A-8B47-B38C-ECC99D3071A7}"/>
    <pc:docChg chg="addSld delSld modSld modShowInfo">
      <pc:chgData name="SaiChandrika Neradabilli1" userId="09ce76cd-5638-4f31-87ce-f0b10c871817" providerId="ADAL" clId="{F7D6F4E9-CD6A-8B47-B38C-ECC99D3071A7}" dt="2024-07-01T19:34:59.377" v="7" actId="1076"/>
      <pc:docMkLst>
        <pc:docMk/>
      </pc:docMkLst>
      <pc:sldChg chg="modTransition">
        <pc:chgData name="SaiChandrika Neradabilli1" userId="09ce76cd-5638-4f31-87ce-f0b10c871817" providerId="ADAL" clId="{F7D6F4E9-CD6A-8B47-B38C-ECC99D3071A7}" dt="2024-07-01T19:14:56.878" v="3"/>
        <pc:sldMkLst>
          <pc:docMk/>
          <pc:sldMk cId="3585810894" sldId="256"/>
        </pc:sldMkLst>
      </pc:sldChg>
      <pc:sldChg chg="modSp mod modTransition">
        <pc:chgData name="SaiChandrika Neradabilli1" userId="09ce76cd-5638-4f31-87ce-f0b10c871817" providerId="ADAL" clId="{F7D6F4E9-CD6A-8B47-B38C-ECC99D3071A7}" dt="2024-07-01T19:31:46.644" v="4" actId="1076"/>
        <pc:sldMkLst>
          <pc:docMk/>
          <pc:sldMk cId="4230119353" sldId="257"/>
        </pc:sldMkLst>
        <pc:picChg chg="mod">
          <ac:chgData name="SaiChandrika Neradabilli1" userId="09ce76cd-5638-4f31-87ce-f0b10c871817" providerId="ADAL" clId="{F7D6F4E9-CD6A-8B47-B38C-ECC99D3071A7}" dt="2024-07-01T19:31:46.644" v="4" actId="1076"/>
          <ac:picMkLst>
            <pc:docMk/>
            <pc:sldMk cId="4230119353" sldId="257"/>
            <ac:picMk id="6" creationId="{E36C620E-E685-9BCF-E338-EF277C0CBC8F}"/>
          </ac:picMkLst>
        </pc:picChg>
      </pc:sldChg>
      <pc:sldChg chg="modTransition">
        <pc:chgData name="SaiChandrika Neradabilli1" userId="09ce76cd-5638-4f31-87ce-f0b10c871817" providerId="ADAL" clId="{F7D6F4E9-CD6A-8B47-B38C-ECC99D3071A7}" dt="2024-07-01T19:14:56.878" v="3"/>
        <pc:sldMkLst>
          <pc:docMk/>
          <pc:sldMk cId="680349649" sldId="258"/>
        </pc:sldMkLst>
      </pc:sldChg>
      <pc:sldChg chg="modTransition">
        <pc:chgData name="SaiChandrika Neradabilli1" userId="09ce76cd-5638-4f31-87ce-f0b10c871817" providerId="ADAL" clId="{F7D6F4E9-CD6A-8B47-B38C-ECC99D3071A7}" dt="2024-07-01T19:14:56.878" v="3"/>
        <pc:sldMkLst>
          <pc:docMk/>
          <pc:sldMk cId="2879819099" sldId="259"/>
        </pc:sldMkLst>
      </pc:sldChg>
      <pc:sldChg chg="modTransition">
        <pc:chgData name="SaiChandrika Neradabilli1" userId="09ce76cd-5638-4f31-87ce-f0b10c871817" providerId="ADAL" clId="{F7D6F4E9-CD6A-8B47-B38C-ECC99D3071A7}" dt="2024-07-01T19:14:56.878" v="3"/>
        <pc:sldMkLst>
          <pc:docMk/>
          <pc:sldMk cId="2462274530" sldId="263"/>
        </pc:sldMkLst>
      </pc:sldChg>
      <pc:sldChg chg="modTransition">
        <pc:chgData name="SaiChandrika Neradabilli1" userId="09ce76cd-5638-4f31-87ce-f0b10c871817" providerId="ADAL" clId="{F7D6F4E9-CD6A-8B47-B38C-ECC99D3071A7}" dt="2024-07-01T19:14:56.878" v="3"/>
        <pc:sldMkLst>
          <pc:docMk/>
          <pc:sldMk cId="3610579400" sldId="264"/>
        </pc:sldMkLst>
      </pc:sldChg>
      <pc:sldChg chg="modTransition">
        <pc:chgData name="SaiChandrika Neradabilli1" userId="09ce76cd-5638-4f31-87ce-f0b10c871817" providerId="ADAL" clId="{F7D6F4E9-CD6A-8B47-B38C-ECC99D3071A7}" dt="2024-07-01T19:14:56.878" v="3"/>
        <pc:sldMkLst>
          <pc:docMk/>
          <pc:sldMk cId="267988235" sldId="265"/>
        </pc:sldMkLst>
      </pc:sldChg>
      <pc:sldChg chg="modTransition">
        <pc:chgData name="SaiChandrika Neradabilli1" userId="09ce76cd-5638-4f31-87ce-f0b10c871817" providerId="ADAL" clId="{F7D6F4E9-CD6A-8B47-B38C-ECC99D3071A7}" dt="2024-07-01T19:14:56.878" v="3"/>
        <pc:sldMkLst>
          <pc:docMk/>
          <pc:sldMk cId="850532350" sldId="271"/>
        </pc:sldMkLst>
      </pc:sldChg>
      <pc:sldChg chg="modTransition">
        <pc:chgData name="SaiChandrika Neradabilli1" userId="09ce76cd-5638-4f31-87ce-f0b10c871817" providerId="ADAL" clId="{F7D6F4E9-CD6A-8B47-B38C-ECC99D3071A7}" dt="2024-07-01T19:14:56.878" v="3"/>
        <pc:sldMkLst>
          <pc:docMk/>
          <pc:sldMk cId="3820316301" sldId="273"/>
        </pc:sldMkLst>
      </pc:sldChg>
      <pc:sldChg chg="modTransition">
        <pc:chgData name="SaiChandrika Neradabilli1" userId="09ce76cd-5638-4f31-87ce-f0b10c871817" providerId="ADAL" clId="{F7D6F4E9-CD6A-8B47-B38C-ECC99D3071A7}" dt="2024-07-01T19:14:56.878" v="3"/>
        <pc:sldMkLst>
          <pc:docMk/>
          <pc:sldMk cId="3995997174" sldId="305"/>
        </pc:sldMkLst>
      </pc:sldChg>
      <pc:sldChg chg="modTransition">
        <pc:chgData name="SaiChandrika Neradabilli1" userId="09ce76cd-5638-4f31-87ce-f0b10c871817" providerId="ADAL" clId="{F7D6F4E9-CD6A-8B47-B38C-ECC99D3071A7}" dt="2024-07-01T19:14:56.878" v="3"/>
        <pc:sldMkLst>
          <pc:docMk/>
          <pc:sldMk cId="1830512693" sldId="306"/>
        </pc:sldMkLst>
      </pc:sldChg>
      <pc:sldChg chg="modTransition">
        <pc:chgData name="SaiChandrika Neradabilli1" userId="09ce76cd-5638-4f31-87ce-f0b10c871817" providerId="ADAL" clId="{F7D6F4E9-CD6A-8B47-B38C-ECC99D3071A7}" dt="2024-07-01T19:14:56.878" v="3"/>
        <pc:sldMkLst>
          <pc:docMk/>
          <pc:sldMk cId="2566261628" sldId="307"/>
        </pc:sldMkLst>
      </pc:sldChg>
      <pc:sldChg chg="modTransition">
        <pc:chgData name="SaiChandrika Neradabilli1" userId="09ce76cd-5638-4f31-87ce-f0b10c871817" providerId="ADAL" clId="{F7D6F4E9-CD6A-8B47-B38C-ECC99D3071A7}" dt="2024-07-01T19:14:56.878" v="3"/>
        <pc:sldMkLst>
          <pc:docMk/>
          <pc:sldMk cId="331515118" sldId="308"/>
        </pc:sldMkLst>
      </pc:sldChg>
      <pc:sldChg chg="modTransition">
        <pc:chgData name="SaiChandrika Neradabilli1" userId="09ce76cd-5638-4f31-87ce-f0b10c871817" providerId="ADAL" clId="{F7D6F4E9-CD6A-8B47-B38C-ECC99D3071A7}" dt="2024-07-01T19:14:56.878" v="3"/>
        <pc:sldMkLst>
          <pc:docMk/>
          <pc:sldMk cId="357157359" sldId="309"/>
        </pc:sldMkLst>
      </pc:sldChg>
      <pc:sldChg chg="modTransition">
        <pc:chgData name="SaiChandrika Neradabilli1" userId="09ce76cd-5638-4f31-87ce-f0b10c871817" providerId="ADAL" clId="{F7D6F4E9-CD6A-8B47-B38C-ECC99D3071A7}" dt="2024-07-01T19:14:56.878" v="3"/>
        <pc:sldMkLst>
          <pc:docMk/>
          <pc:sldMk cId="3143276366" sldId="313"/>
        </pc:sldMkLst>
      </pc:sldChg>
      <pc:sldChg chg="modTransition">
        <pc:chgData name="SaiChandrika Neradabilli1" userId="09ce76cd-5638-4f31-87ce-f0b10c871817" providerId="ADAL" clId="{F7D6F4E9-CD6A-8B47-B38C-ECC99D3071A7}" dt="2024-07-01T19:14:56.878" v="3"/>
        <pc:sldMkLst>
          <pc:docMk/>
          <pc:sldMk cId="623069927" sldId="314"/>
        </pc:sldMkLst>
      </pc:sldChg>
      <pc:sldChg chg="modTransition">
        <pc:chgData name="SaiChandrika Neradabilli1" userId="09ce76cd-5638-4f31-87ce-f0b10c871817" providerId="ADAL" clId="{F7D6F4E9-CD6A-8B47-B38C-ECC99D3071A7}" dt="2024-07-01T19:14:56.878" v="3"/>
        <pc:sldMkLst>
          <pc:docMk/>
          <pc:sldMk cId="3231795853" sldId="315"/>
        </pc:sldMkLst>
      </pc:sldChg>
      <pc:sldChg chg="modTransition">
        <pc:chgData name="SaiChandrika Neradabilli1" userId="09ce76cd-5638-4f31-87ce-f0b10c871817" providerId="ADAL" clId="{F7D6F4E9-CD6A-8B47-B38C-ECC99D3071A7}" dt="2024-07-01T19:14:56.878" v="3"/>
        <pc:sldMkLst>
          <pc:docMk/>
          <pc:sldMk cId="3731406248" sldId="316"/>
        </pc:sldMkLst>
      </pc:sldChg>
      <pc:sldChg chg="modTransition">
        <pc:chgData name="SaiChandrika Neradabilli1" userId="09ce76cd-5638-4f31-87ce-f0b10c871817" providerId="ADAL" clId="{F7D6F4E9-CD6A-8B47-B38C-ECC99D3071A7}" dt="2024-07-01T19:14:56.878" v="3"/>
        <pc:sldMkLst>
          <pc:docMk/>
          <pc:sldMk cId="4135073282" sldId="317"/>
        </pc:sldMkLst>
      </pc:sldChg>
      <pc:sldChg chg="modSp mod">
        <pc:chgData name="SaiChandrika Neradabilli1" userId="09ce76cd-5638-4f31-87ce-f0b10c871817" providerId="ADAL" clId="{F7D6F4E9-CD6A-8B47-B38C-ECC99D3071A7}" dt="2024-07-01T19:34:59.377" v="7" actId="1076"/>
        <pc:sldMkLst>
          <pc:docMk/>
          <pc:sldMk cId="2214182612" sldId="318"/>
        </pc:sldMkLst>
        <pc:grpChg chg="mod">
          <ac:chgData name="SaiChandrika Neradabilli1" userId="09ce76cd-5638-4f31-87ce-f0b10c871817" providerId="ADAL" clId="{F7D6F4E9-CD6A-8B47-B38C-ECC99D3071A7}" dt="2024-07-01T19:34:59.377" v="7" actId="1076"/>
          <ac:grpSpMkLst>
            <pc:docMk/>
            <pc:sldMk cId="2214182612" sldId="318"/>
            <ac:grpSpMk id="39" creationId="{46775051-3FD2-4DE4-AC5E-12046C8F07C3}"/>
          </ac:grpSpMkLst>
        </pc:grpChg>
      </pc:sldChg>
      <pc:sldChg chg="add del">
        <pc:chgData name="SaiChandrika Neradabilli1" userId="09ce76cd-5638-4f31-87ce-f0b10c871817" providerId="ADAL" clId="{F7D6F4E9-CD6A-8B47-B38C-ECC99D3071A7}" dt="2024-07-01T19:32:20.459" v="6" actId="2696"/>
        <pc:sldMkLst>
          <pc:docMk/>
          <pc:sldMk cId="3482448090" sldId="319"/>
        </pc:sldMkLst>
      </pc:sldChg>
    </pc:docChg>
  </pc:docChgLst>
  <pc:docChgLst>
    <pc:chgData name="JaimeLynne Bishop" userId="S::jaimelynne.bishop@marist.edu::be2bb966-170d-4e30-916e-5f4010723d51" providerId="AD" clId="Web-{14A1E18C-E0F1-1675-A861-7EA52998D09C}"/>
    <pc:docChg chg="addSld delSld modSld sldOrd">
      <pc:chgData name="JaimeLynne Bishop" userId="S::jaimelynne.bishop@marist.edu::be2bb966-170d-4e30-916e-5f4010723d51" providerId="AD" clId="Web-{14A1E18C-E0F1-1675-A861-7EA52998D09C}" dt="2024-07-03T14:58:22.638" v="735" actId="14100"/>
      <pc:docMkLst>
        <pc:docMk/>
      </pc:docMkLst>
      <pc:sldChg chg="addSp modSp">
        <pc:chgData name="JaimeLynne Bishop" userId="S::jaimelynne.bishop@marist.edu::be2bb966-170d-4e30-916e-5f4010723d51" providerId="AD" clId="Web-{14A1E18C-E0F1-1675-A861-7EA52998D09C}" dt="2024-07-03T14:21:45.258" v="38"/>
        <pc:sldMkLst>
          <pc:docMk/>
          <pc:sldMk cId="3820316301" sldId="273"/>
        </pc:sldMkLst>
        <pc:spChg chg="add mod">
          <ac:chgData name="JaimeLynne Bishop" userId="S::jaimelynne.bishop@marist.edu::be2bb966-170d-4e30-916e-5f4010723d51" providerId="AD" clId="Web-{14A1E18C-E0F1-1675-A861-7EA52998D09C}" dt="2024-07-03T14:21:45.258" v="38"/>
          <ac:spMkLst>
            <pc:docMk/>
            <pc:sldMk cId="3820316301" sldId="273"/>
            <ac:spMk id="3" creationId="{6A5B5B52-A126-BF68-DA4B-10488E40BDDE}"/>
          </ac:spMkLst>
        </pc:spChg>
      </pc:sldChg>
      <pc:sldChg chg="addSp delSp modSp add del mod ord replId setBg">
        <pc:chgData name="JaimeLynne Bishop" userId="S::jaimelynne.bishop@marist.edu::be2bb966-170d-4e30-916e-5f4010723d51" providerId="AD" clId="Web-{14A1E18C-E0F1-1675-A861-7EA52998D09C}" dt="2024-07-03T14:37:36.952" v="503"/>
        <pc:sldMkLst>
          <pc:docMk/>
          <pc:sldMk cId="4085059706" sldId="322"/>
        </pc:sldMkLst>
        <pc:spChg chg="add del mod ord">
          <ac:chgData name="JaimeLynne Bishop" userId="S::jaimelynne.bishop@marist.edu::be2bb966-170d-4e30-916e-5f4010723d51" providerId="AD" clId="Web-{14A1E18C-E0F1-1675-A861-7EA52998D09C}" dt="2024-07-03T14:24:36.887" v="47"/>
          <ac:spMkLst>
            <pc:docMk/>
            <pc:sldMk cId="4085059706" sldId="322"/>
            <ac:spMk id="3" creationId="{6C2BC8A9-730D-9F1E-532C-A8C6474BF488}"/>
          </ac:spMkLst>
        </pc:spChg>
        <pc:spChg chg="mod ord">
          <ac:chgData name="JaimeLynne Bishop" userId="S::jaimelynne.bishop@marist.edu::be2bb966-170d-4e30-916e-5f4010723d51" providerId="AD" clId="Web-{14A1E18C-E0F1-1675-A861-7EA52998D09C}" dt="2024-07-03T14:36:59.998" v="496"/>
          <ac:spMkLst>
            <pc:docMk/>
            <pc:sldMk cId="4085059706" sldId="322"/>
            <ac:spMk id="4" creationId="{9032EE2D-32C1-CAD8-1958-D129406080D9}"/>
          </ac:spMkLst>
        </pc:spChg>
        <pc:spChg chg="add del">
          <ac:chgData name="JaimeLynne Bishop" userId="S::jaimelynne.bishop@marist.edu::be2bb966-170d-4e30-916e-5f4010723d51" providerId="AD" clId="Web-{14A1E18C-E0F1-1675-A861-7EA52998D09C}" dt="2024-07-03T14:25:46.498" v="57"/>
          <ac:spMkLst>
            <pc:docMk/>
            <pc:sldMk cId="4085059706" sldId="322"/>
            <ac:spMk id="7" creationId="{45D37F4E-DDB4-456B-97E0-9937730A039F}"/>
          </ac:spMkLst>
        </pc:spChg>
        <pc:spChg chg="del">
          <ac:chgData name="JaimeLynne Bishop" userId="S::jaimelynne.bishop@marist.edu::be2bb966-170d-4e30-916e-5f4010723d51" providerId="AD" clId="Web-{14A1E18C-E0F1-1675-A861-7EA52998D09C}" dt="2024-07-03T14:16:10.594" v="1"/>
          <ac:spMkLst>
            <pc:docMk/>
            <pc:sldMk cId="4085059706" sldId="322"/>
            <ac:spMk id="8" creationId="{8949BEF6-54E7-2686-6AF0-EABA6BEBCFBD}"/>
          </ac:spMkLst>
        </pc:spChg>
        <pc:spChg chg="del">
          <ac:chgData name="JaimeLynne Bishop" userId="S::jaimelynne.bishop@marist.edu::be2bb966-170d-4e30-916e-5f4010723d51" providerId="AD" clId="Web-{14A1E18C-E0F1-1675-A861-7EA52998D09C}" dt="2024-07-03T14:16:14.875" v="2"/>
          <ac:spMkLst>
            <pc:docMk/>
            <pc:sldMk cId="4085059706" sldId="322"/>
            <ac:spMk id="10" creationId="{359F5EAC-F940-B0B9-E565-477FE82DB86D}"/>
          </ac:spMkLst>
        </pc:spChg>
        <pc:spChg chg="add del">
          <ac:chgData name="JaimeLynne Bishop" userId="S::jaimelynne.bishop@marist.edu::be2bb966-170d-4e30-916e-5f4010723d51" providerId="AD" clId="Web-{14A1E18C-E0F1-1675-A861-7EA52998D09C}" dt="2024-07-03T14:25:46.498" v="57"/>
          <ac:spMkLst>
            <pc:docMk/>
            <pc:sldMk cId="4085059706" sldId="322"/>
            <ac:spMk id="12" creationId="{B2DD41CD-8F47-4F56-AD12-4E2FF7696987}"/>
          </ac:spMkLst>
        </pc:spChg>
        <pc:spChg chg="add del">
          <ac:chgData name="JaimeLynne Bishop" userId="S::jaimelynne.bishop@marist.edu::be2bb966-170d-4e30-916e-5f4010723d51" providerId="AD" clId="Web-{14A1E18C-E0F1-1675-A861-7EA52998D09C}" dt="2024-07-03T14:25:50.170" v="59"/>
          <ac:spMkLst>
            <pc:docMk/>
            <pc:sldMk cId="4085059706" sldId="322"/>
            <ac:spMk id="14" creationId="{A7B99495-F43F-4D80-A44F-2CB4764EB90B}"/>
          </ac:spMkLst>
        </pc:spChg>
        <pc:spChg chg="add del">
          <ac:chgData name="JaimeLynne Bishop" userId="S::jaimelynne.bishop@marist.edu::be2bb966-170d-4e30-916e-5f4010723d51" providerId="AD" clId="Web-{14A1E18C-E0F1-1675-A861-7EA52998D09C}" dt="2024-07-03T14:25:50.170" v="59"/>
          <ac:spMkLst>
            <pc:docMk/>
            <pc:sldMk cId="4085059706" sldId="322"/>
            <ac:spMk id="15" creationId="{4F7EBAE4-9945-4473-9E34-B2C66EA0F03D}"/>
          </ac:spMkLst>
        </pc:spChg>
        <pc:spChg chg="add del">
          <ac:chgData name="JaimeLynne Bishop" userId="S::jaimelynne.bishop@marist.edu::be2bb966-170d-4e30-916e-5f4010723d51" providerId="AD" clId="Web-{14A1E18C-E0F1-1675-A861-7EA52998D09C}" dt="2024-07-03T14:25:50.170" v="59"/>
          <ac:spMkLst>
            <pc:docMk/>
            <pc:sldMk cId="4085059706" sldId="322"/>
            <ac:spMk id="16" creationId="{70BEB1E7-2F88-40BC-B73D-42E5B6F80BFC}"/>
          </ac:spMkLst>
        </pc:spChg>
        <pc:spChg chg="add del">
          <ac:chgData name="JaimeLynne Bishop" userId="S::jaimelynne.bishop@marist.edu::be2bb966-170d-4e30-916e-5f4010723d51" providerId="AD" clId="Web-{14A1E18C-E0F1-1675-A861-7EA52998D09C}" dt="2024-07-03T14:25:55.717" v="61"/>
          <ac:spMkLst>
            <pc:docMk/>
            <pc:sldMk cId="4085059706" sldId="322"/>
            <ac:spMk id="18" creationId="{45D37F4E-DDB4-456B-97E0-9937730A039F}"/>
          </ac:spMkLst>
        </pc:spChg>
        <pc:spChg chg="add del">
          <ac:chgData name="JaimeLynne Bishop" userId="S::jaimelynne.bishop@marist.edu::be2bb966-170d-4e30-916e-5f4010723d51" providerId="AD" clId="Web-{14A1E18C-E0F1-1675-A861-7EA52998D09C}" dt="2024-07-03T14:25:55.717" v="61"/>
          <ac:spMkLst>
            <pc:docMk/>
            <pc:sldMk cId="4085059706" sldId="322"/>
            <ac:spMk id="19" creationId="{B2DD41CD-8F47-4F56-AD12-4E2FF7696987}"/>
          </ac:spMkLst>
        </pc:spChg>
        <pc:spChg chg="add del">
          <ac:chgData name="JaimeLynne Bishop" userId="S::jaimelynne.bishop@marist.edu::be2bb966-170d-4e30-916e-5f4010723d51" providerId="AD" clId="Web-{14A1E18C-E0F1-1675-A861-7EA52998D09C}" dt="2024-07-03T14:36:59.998" v="496"/>
          <ac:spMkLst>
            <pc:docMk/>
            <pc:sldMk cId="4085059706" sldId="322"/>
            <ac:spMk id="21" creationId="{2EB492CD-616E-47F8-933B-5E2D952A0593}"/>
          </ac:spMkLst>
        </pc:spChg>
        <pc:spChg chg="add del">
          <ac:chgData name="JaimeLynne Bishop" userId="S::jaimelynne.bishop@marist.edu::be2bb966-170d-4e30-916e-5f4010723d51" providerId="AD" clId="Web-{14A1E18C-E0F1-1675-A861-7EA52998D09C}" dt="2024-07-03T14:36:59.998" v="496"/>
          <ac:spMkLst>
            <pc:docMk/>
            <pc:sldMk cId="4085059706" sldId="322"/>
            <ac:spMk id="22" creationId="{59383CF9-23B5-4335-9B21-1791C4CF1C75}"/>
          </ac:spMkLst>
        </pc:spChg>
        <pc:spChg chg="add del">
          <ac:chgData name="JaimeLynne Bishop" userId="S::jaimelynne.bishop@marist.edu::be2bb966-170d-4e30-916e-5f4010723d51" providerId="AD" clId="Web-{14A1E18C-E0F1-1675-A861-7EA52998D09C}" dt="2024-07-03T14:36:59.998" v="496"/>
          <ac:spMkLst>
            <pc:docMk/>
            <pc:sldMk cId="4085059706" sldId="322"/>
            <ac:spMk id="23" creationId="{0007FE00-9498-4706-B255-6437B0252C02}"/>
          </ac:spMkLst>
        </pc:spChg>
        <pc:spChg chg="add del">
          <ac:chgData name="JaimeLynne Bishop" userId="S::jaimelynne.bishop@marist.edu::be2bb966-170d-4e30-916e-5f4010723d51" providerId="AD" clId="Web-{14A1E18C-E0F1-1675-A861-7EA52998D09C}" dt="2024-07-03T14:37:30.748" v="502"/>
          <ac:spMkLst>
            <pc:docMk/>
            <pc:sldMk cId="4085059706" sldId="322"/>
            <ac:spMk id="25" creationId="{EFE6CFD5-509D-42EE-82A6-1E376C36505C}"/>
          </ac:spMkLst>
        </pc:spChg>
        <pc:spChg chg="add">
          <ac:chgData name="JaimeLynne Bishop" userId="S::jaimelynne.bishop@marist.edu::be2bb966-170d-4e30-916e-5f4010723d51" providerId="AD" clId="Web-{14A1E18C-E0F1-1675-A861-7EA52998D09C}" dt="2024-07-03T14:36:59.998" v="496"/>
          <ac:spMkLst>
            <pc:docMk/>
            <pc:sldMk cId="4085059706" sldId="322"/>
            <ac:spMk id="26" creationId="{70A48D59-8581-41F7-B529-F4617FE07A9A}"/>
          </ac:spMkLst>
        </pc:spChg>
        <pc:spChg chg="add del">
          <ac:chgData name="JaimeLynne Bishop" userId="S::jaimelynne.bishop@marist.edu::be2bb966-170d-4e30-916e-5f4010723d51" providerId="AD" clId="Web-{14A1E18C-E0F1-1675-A861-7EA52998D09C}" dt="2024-07-03T14:36:47.169" v="494"/>
          <ac:spMkLst>
            <pc:docMk/>
            <pc:sldMk cId="4085059706" sldId="322"/>
            <ac:spMk id="28" creationId="{EFE6CFD5-509D-42EE-82A6-1E376C36505C}"/>
          </ac:spMkLst>
        </pc:spChg>
        <pc:spChg chg="add del">
          <ac:chgData name="JaimeLynne Bishop" userId="S::jaimelynne.bishop@marist.edu::be2bb966-170d-4e30-916e-5f4010723d51" providerId="AD" clId="Web-{14A1E18C-E0F1-1675-A861-7EA52998D09C}" dt="2024-07-03T14:36:47.169" v="494"/>
          <ac:spMkLst>
            <pc:docMk/>
            <pc:sldMk cId="4085059706" sldId="322"/>
            <ac:spMk id="30" creationId="{70A48D59-8581-41F7-B529-F4617FE07A9A}"/>
          </ac:spMkLst>
        </pc:spChg>
        <pc:picChg chg="add del mod">
          <ac:chgData name="JaimeLynne Bishop" userId="S::jaimelynne.bishop@marist.edu::be2bb966-170d-4e30-916e-5f4010723d51" providerId="AD" clId="Web-{14A1E18C-E0F1-1675-A861-7EA52998D09C}" dt="2024-07-03T14:37:07.623" v="497"/>
          <ac:picMkLst>
            <pc:docMk/>
            <pc:sldMk cId="4085059706" sldId="322"/>
            <ac:picMk id="5" creationId="{05F27DFD-E735-5E3C-408F-E3800123043A}"/>
          </ac:picMkLst>
        </pc:picChg>
        <pc:picChg chg="add mod">
          <ac:chgData name="JaimeLynne Bishop" userId="S::jaimelynne.bishop@marist.edu::be2bb966-170d-4e30-916e-5f4010723d51" providerId="AD" clId="Web-{14A1E18C-E0F1-1675-A861-7EA52998D09C}" dt="2024-07-03T14:37:25.217" v="501" actId="1076"/>
          <ac:picMkLst>
            <pc:docMk/>
            <pc:sldMk cId="4085059706" sldId="322"/>
            <ac:picMk id="6" creationId="{6E44BD67-BE44-2150-B47A-4E2F4CDC5463}"/>
          </ac:picMkLst>
        </pc:picChg>
        <pc:cxnChg chg="add">
          <ac:chgData name="JaimeLynne Bishop" userId="S::jaimelynne.bishop@marist.edu::be2bb966-170d-4e30-916e-5f4010723d51" providerId="AD" clId="Web-{14A1E18C-E0F1-1675-A861-7EA52998D09C}" dt="2024-07-03T14:36:59.998" v="496"/>
          <ac:cxnSpMkLst>
            <pc:docMk/>
            <pc:sldMk cId="4085059706" sldId="322"/>
            <ac:cxnSpMk id="27" creationId="{967F2066-0253-4771-A5F6-68111E1FE832}"/>
          </ac:cxnSpMkLst>
        </pc:cxnChg>
        <pc:cxnChg chg="add del">
          <ac:chgData name="JaimeLynne Bishop" userId="S::jaimelynne.bishop@marist.edu::be2bb966-170d-4e30-916e-5f4010723d51" providerId="AD" clId="Web-{14A1E18C-E0F1-1675-A861-7EA52998D09C}" dt="2024-07-03T14:36:47.169" v="494"/>
          <ac:cxnSpMkLst>
            <pc:docMk/>
            <pc:sldMk cId="4085059706" sldId="322"/>
            <ac:cxnSpMk id="32" creationId="{967F2066-0253-4771-A5F6-68111E1FE832}"/>
          </ac:cxnSpMkLst>
        </pc:cxnChg>
      </pc:sldChg>
      <pc:sldChg chg="addSp delSp modSp add del ord replId">
        <pc:chgData name="JaimeLynne Bishop" userId="S::jaimelynne.bishop@marist.edu::be2bb966-170d-4e30-916e-5f4010723d51" providerId="AD" clId="Web-{14A1E18C-E0F1-1675-A861-7EA52998D09C}" dt="2024-07-03T14:49:57.407" v="599"/>
        <pc:sldMkLst>
          <pc:docMk/>
          <pc:sldMk cId="2340079728" sldId="323"/>
        </pc:sldMkLst>
        <pc:spChg chg="add del mod">
          <ac:chgData name="JaimeLynne Bishop" userId="S::jaimelynne.bishop@marist.edu::be2bb966-170d-4e30-916e-5f4010723d51" providerId="AD" clId="Web-{14A1E18C-E0F1-1675-A861-7EA52998D09C}" dt="2024-07-03T14:33:19.055" v="220"/>
          <ac:spMkLst>
            <pc:docMk/>
            <pc:sldMk cId="2340079728" sldId="323"/>
            <ac:spMk id="2" creationId="{2CB3F3D5-4D36-7D3E-B206-4FE22370B708}"/>
          </ac:spMkLst>
        </pc:spChg>
        <pc:spChg chg="mod">
          <ac:chgData name="JaimeLynne Bishop" userId="S::jaimelynne.bishop@marist.edu::be2bb966-170d-4e30-916e-5f4010723d51" providerId="AD" clId="Web-{14A1E18C-E0F1-1675-A861-7EA52998D09C}" dt="2024-07-03T14:34:24.947" v="481" actId="20577"/>
          <ac:spMkLst>
            <pc:docMk/>
            <pc:sldMk cId="2340079728" sldId="323"/>
            <ac:spMk id="4" creationId="{9032EE2D-32C1-CAD8-1958-D129406080D9}"/>
          </ac:spMkLst>
        </pc:spChg>
      </pc:sldChg>
      <pc:sldChg chg="delSp modSp add del replId">
        <pc:chgData name="JaimeLynne Bishop" userId="S::jaimelynne.bishop@marist.edu::be2bb966-170d-4e30-916e-5f4010723d51" providerId="AD" clId="Web-{14A1E18C-E0F1-1675-A861-7EA52998D09C}" dt="2024-07-03T14:48:34.998" v="588"/>
        <pc:sldMkLst>
          <pc:docMk/>
          <pc:sldMk cId="1364143271" sldId="324"/>
        </pc:sldMkLst>
        <pc:spChg chg="ord">
          <ac:chgData name="JaimeLynne Bishop" userId="S::jaimelynne.bishop@marist.edu::be2bb966-170d-4e30-916e-5f4010723d51" providerId="AD" clId="Web-{14A1E18C-E0F1-1675-A861-7EA52998D09C}" dt="2024-07-03T14:38:18.187" v="514"/>
          <ac:spMkLst>
            <pc:docMk/>
            <pc:sldMk cId="1364143271" sldId="324"/>
            <ac:spMk id="21" creationId="{2EB492CD-616E-47F8-933B-5E2D952A0593}"/>
          </ac:spMkLst>
        </pc:spChg>
        <pc:picChg chg="del">
          <ac:chgData name="JaimeLynne Bishop" userId="S::jaimelynne.bishop@marist.edu::be2bb966-170d-4e30-916e-5f4010723d51" providerId="AD" clId="Web-{14A1E18C-E0F1-1675-A861-7EA52998D09C}" dt="2024-07-03T14:37:50.686" v="507"/>
          <ac:picMkLst>
            <pc:docMk/>
            <pc:sldMk cId="1364143271" sldId="324"/>
            <ac:picMk id="5" creationId="{05F27DFD-E735-5E3C-408F-E3800123043A}"/>
          </ac:picMkLst>
        </pc:picChg>
        <pc:picChg chg="mod ord">
          <ac:chgData name="JaimeLynne Bishop" userId="S::jaimelynne.bishop@marist.edu::be2bb966-170d-4e30-916e-5f4010723d51" providerId="AD" clId="Web-{14A1E18C-E0F1-1675-A861-7EA52998D09C}" dt="2024-07-03T14:39:16.970" v="517"/>
          <ac:picMkLst>
            <pc:docMk/>
            <pc:sldMk cId="1364143271" sldId="324"/>
            <ac:picMk id="6" creationId="{6E44BD67-BE44-2150-B47A-4E2F4CDC5463}"/>
          </ac:picMkLst>
        </pc:picChg>
      </pc:sldChg>
      <pc:sldChg chg="addSp delSp modSp new ord">
        <pc:chgData name="JaimeLynne Bishop" userId="S::jaimelynne.bishop@marist.edu::be2bb966-170d-4e30-916e-5f4010723d51" providerId="AD" clId="Web-{14A1E18C-E0F1-1675-A861-7EA52998D09C}" dt="2024-07-03T14:49:49.235" v="598"/>
        <pc:sldMkLst>
          <pc:docMk/>
          <pc:sldMk cId="3855185029" sldId="325"/>
        </pc:sldMkLst>
        <pc:spChg chg="add del mod">
          <ac:chgData name="JaimeLynne Bishop" userId="S::jaimelynne.bishop@marist.edu::be2bb966-170d-4e30-916e-5f4010723d51" providerId="AD" clId="Web-{14A1E18C-E0F1-1675-A861-7EA52998D09C}" dt="2024-07-03T14:42:24.755" v="528"/>
          <ac:spMkLst>
            <pc:docMk/>
            <pc:sldMk cId="3855185029" sldId="325"/>
            <ac:spMk id="4" creationId="{144A919A-74A3-EE14-5138-20963CF93175}"/>
          </ac:spMkLst>
        </pc:spChg>
        <pc:spChg chg="add mod">
          <ac:chgData name="JaimeLynne Bishop" userId="S::jaimelynne.bishop@marist.edu::be2bb966-170d-4e30-916e-5f4010723d51" providerId="AD" clId="Web-{14A1E18C-E0F1-1675-A861-7EA52998D09C}" dt="2024-07-03T14:48:51.639" v="593" actId="20577"/>
          <ac:spMkLst>
            <pc:docMk/>
            <pc:sldMk cId="3855185029" sldId="325"/>
            <ac:spMk id="6" creationId="{24017D27-5A84-A8BF-D332-4045DF68C025}"/>
          </ac:spMkLst>
        </pc:spChg>
        <pc:picChg chg="add mod">
          <ac:chgData name="JaimeLynne Bishop" userId="S::jaimelynne.bishop@marist.edu::be2bb966-170d-4e30-916e-5f4010723d51" providerId="AD" clId="Web-{14A1E18C-E0F1-1675-A861-7EA52998D09C}" dt="2024-07-03T14:43:11.819" v="531"/>
          <ac:picMkLst>
            <pc:docMk/>
            <pc:sldMk cId="3855185029" sldId="325"/>
            <ac:picMk id="3" creationId="{4FE4B734-36D2-423B-692F-31EF8E59F6A1}"/>
          </ac:picMkLst>
        </pc:picChg>
      </pc:sldChg>
      <pc:sldChg chg="addSp delSp modSp add mod ord replId setBg">
        <pc:chgData name="JaimeLynne Bishop" userId="S::jaimelynne.bishop@marist.edu::be2bb966-170d-4e30-916e-5f4010723d51" providerId="AD" clId="Web-{14A1E18C-E0F1-1675-A861-7EA52998D09C}" dt="2024-07-03T14:50:24.313" v="600"/>
        <pc:sldMkLst>
          <pc:docMk/>
          <pc:sldMk cId="1216670792" sldId="326"/>
        </pc:sldMkLst>
        <pc:spChg chg="add mod">
          <ac:chgData name="JaimeLynne Bishop" userId="S::jaimelynne.bishop@marist.edu::be2bb966-170d-4e30-916e-5f4010723d51" providerId="AD" clId="Web-{14A1E18C-E0F1-1675-A861-7EA52998D09C}" dt="2024-07-03T14:48:59.405" v="596" actId="1076"/>
          <ac:spMkLst>
            <pc:docMk/>
            <pc:sldMk cId="1216670792" sldId="326"/>
            <ac:spMk id="4" creationId="{47125BD5-C31E-A3ED-49EB-29E973AED348}"/>
          </ac:spMkLst>
        </pc:spChg>
        <pc:spChg chg="del ord">
          <ac:chgData name="JaimeLynne Bishop" userId="S::jaimelynne.bishop@marist.edu::be2bb966-170d-4e30-916e-5f4010723d51" providerId="AD" clId="Web-{14A1E18C-E0F1-1675-A861-7EA52998D09C}" dt="2024-07-03T14:47:11.153" v="578"/>
          <ac:spMkLst>
            <pc:docMk/>
            <pc:sldMk cId="1216670792" sldId="326"/>
            <ac:spMk id="6" creationId="{24017D27-5A84-A8BF-D332-4045DF68C025}"/>
          </ac:spMkLst>
        </pc:spChg>
        <pc:picChg chg="del">
          <ac:chgData name="JaimeLynne Bishop" userId="S::jaimelynne.bishop@marist.edu::be2bb966-170d-4e30-916e-5f4010723d51" providerId="AD" clId="Web-{14A1E18C-E0F1-1675-A861-7EA52998D09C}" dt="2024-07-03T14:44:55.493" v="548"/>
          <ac:picMkLst>
            <pc:docMk/>
            <pc:sldMk cId="1216670792" sldId="326"/>
            <ac:picMk id="3" creationId="{4FE4B734-36D2-423B-692F-31EF8E59F6A1}"/>
          </ac:picMkLst>
        </pc:picChg>
        <pc:picChg chg="add del mod ord">
          <ac:chgData name="JaimeLynne Bishop" userId="S::jaimelynne.bishop@marist.edu::be2bb966-170d-4e30-916e-5f4010723d51" providerId="AD" clId="Web-{14A1E18C-E0F1-1675-A861-7EA52998D09C}" dt="2024-07-03T14:47:58.826" v="586" actId="14100"/>
          <ac:picMkLst>
            <pc:docMk/>
            <pc:sldMk cId="1216670792" sldId="326"/>
            <ac:picMk id="7" creationId="{F11F8941-F8DC-26BE-5EE9-081E8F67DACE}"/>
          </ac:picMkLst>
        </pc:picChg>
      </pc:sldChg>
      <pc:sldChg chg="addSp delSp modSp add ord replId">
        <pc:chgData name="JaimeLynne Bishop" userId="S::jaimelynne.bishop@marist.edu::be2bb966-170d-4e30-916e-5f4010723d51" providerId="AD" clId="Web-{14A1E18C-E0F1-1675-A861-7EA52998D09C}" dt="2024-07-03T14:58:22.638" v="735" actId="14100"/>
        <pc:sldMkLst>
          <pc:docMk/>
          <pc:sldMk cId="1870001694" sldId="327"/>
        </pc:sldMkLst>
        <pc:spChg chg="add del mod">
          <ac:chgData name="JaimeLynne Bishop" userId="S::jaimelynne.bishop@marist.edu::be2bb966-170d-4e30-916e-5f4010723d51" providerId="AD" clId="Web-{14A1E18C-E0F1-1675-A861-7EA52998D09C}" dt="2024-07-03T14:57:38.480" v="731"/>
          <ac:spMkLst>
            <pc:docMk/>
            <pc:sldMk cId="1870001694" sldId="327"/>
            <ac:spMk id="2" creationId="{667657CD-DCF6-3598-9E5B-9DEC2588F679}"/>
          </ac:spMkLst>
        </pc:spChg>
        <pc:spChg chg="mod">
          <ac:chgData name="JaimeLynne Bishop" userId="S::jaimelynne.bishop@marist.edu::be2bb966-170d-4e30-916e-5f4010723d51" providerId="AD" clId="Web-{14A1E18C-E0F1-1675-A861-7EA52998D09C}" dt="2024-07-03T14:57:21.246" v="728" actId="20577"/>
          <ac:spMkLst>
            <pc:docMk/>
            <pc:sldMk cId="1870001694" sldId="327"/>
            <ac:spMk id="4" creationId="{47125BD5-C31E-A3ED-49EB-29E973AED348}"/>
          </ac:spMkLst>
        </pc:spChg>
        <pc:picChg chg="add mod modCrop">
          <ac:chgData name="JaimeLynne Bishop" userId="S::jaimelynne.bishop@marist.edu::be2bb966-170d-4e30-916e-5f4010723d51" providerId="AD" clId="Web-{14A1E18C-E0F1-1675-A861-7EA52998D09C}" dt="2024-07-03T14:58:22.638" v="735" actId="14100"/>
          <ac:picMkLst>
            <pc:docMk/>
            <pc:sldMk cId="1870001694" sldId="327"/>
            <ac:picMk id="3" creationId="{B7C6695F-20A1-46EB-4148-411DBF3880B0}"/>
          </ac:picMkLst>
        </pc:picChg>
        <pc:picChg chg="del">
          <ac:chgData name="JaimeLynne Bishop" userId="S::jaimelynne.bishop@marist.edu::be2bb966-170d-4e30-916e-5f4010723d51" providerId="AD" clId="Web-{14A1E18C-E0F1-1675-A861-7EA52998D09C}" dt="2024-07-03T14:53:44.365" v="607"/>
          <ac:picMkLst>
            <pc:docMk/>
            <pc:sldMk cId="1870001694" sldId="327"/>
            <ac:picMk id="7" creationId="{F11F8941-F8DC-26BE-5EE9-081E8F67DA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89617-692C-4029-847A-8656F3C97DF7}"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9ADF9-5DE9-4AE4-A902-8492BA6C28F9}" type="slidenum">
              <a:rPr lang="en-US" smtClean="0"/>
              <a:t>‹#›</a:t>
            </a:fld>
            <a:endParaRPr lang="en-US"/>
          </a:p>
        </p:txBody>
      </p:sp>
    </p:spTree>
    <p:extLst>
      <p:ext uri="{BB962C8B-B14F-4D97-AF65-F5344CB8AC3E}">
        <p14:creationId xmlns:p14="http://schemas.microsoft.com/office/powerpoint/2010/main" val="391228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a:solidFill>
                  <a:srgbClr val="000000"/>
                </a:solidFill>
                <a:effectLst/>
                <a:highlight>
                  <a:srgbClr val="FFFFFF"/>
                </a:highlight>
                <a:latin typeface="Calibri" panose="020F0502020204030204" pitchFamily="34" charset="0"/>
              </a:rPr>
              <a:t>Overview:</a:t>
            </a:r>
            <a:r>
              <a:rPr lang="en-US" sz="12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pPr algn="l" rtl="0" fontAlgn="base"/>
            <a:r>
              <a:rPr lang="en-US" sz="1200" b="0" i="0">
                <a:solidFill>
                  <a:srgbClr val="000000"/>
                </a:solidFill>
                <a:effectLst/>
                <a:highlight>
                  <a:srgbClr val="FFFFFF"/>
                </a:highlight>
                <a:latin typeface="Calibri" panose="020F0502020204030204" pitchFamily="34" charset="0"/>
              </a:rPr>
              <a:t>Transitioning to a new learning management system is a daunting task, even more so when there is a compressed timeline.  Many institutions warned the cost, time, and accuracy of data migration is the biggest challenge in transitioning materials from a legacy LMS. </a:t>
            </a:r>
            <a:endParaRPr lang="en-US" b="0" i="0">
              <a:solidFill>
                <a:srgbClr val="000000"/>
              </a:solidFill>
              <a:effectLst/>
              <a:highlight>
                <a:srgbClr val="FFFFFF"/>
              </a:highlight>
              <a:latin typeface="Segoe UI" panose="020B0502040204020203" pitchFamily="34" charset="0"/>
            </a:endParaRPr>
          </a:p>
          <a:p>
            <a:pPr algn="l" rtl="0" fontAlgn="base"/>
            <a:r>
              <a:rPr lang="en-US" sz="12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pPr algn="l" rtl="0" fontAlgn="base"/>
            <a:r>
              <a:rPr lang="en-US" sz="1200" b="0" i="0">
                <a:solidFill>
                  <a:srgbClr val="000000"/>
                </a:solidFill>
                <a:effectLst/>
                <a:highlight>
                  <a:srgbClr val="FFFFFF"/>
                </a:highlight>
                <a:latin typeface="Calibri" panose="020F0502020204030204" pitchFamily="34" charset="0"/>
              </a:rPr>
              <a:t>In early 2023 Marist College’s Digital Education department was given the mandate to rapidly transition to Brightspace with a full implementation by mid-August 2023.  We developed an innovative plan to quickly deliver imported course materials to our faculty in a usable fashion</a:t>
            </a:r>
            <a:r>
              <a:rPr lang="en-US" sz="1200" b="1" i="0">
                <a:solidFill>
                  <a:srgbClr val="000000"/>
                </a:solidFill>
                <a:effectLst/>
                <a:highlight>
                  <a:srgbClr val="FFFFFF"/>
                </a:highlight>
                <a:latin typeface="Calibri" panose="020F0502020204030204" pitchFamily="34" charset="0"/>
              </a:rPr>
              <a:t>. This presentation will share the steps we took to organize, implement, and successfully transition to Brightspace using a diverse pool of local and international student workers. </a:t>
            </a:r>
            <a:r>
              <a:rPr lang="en-US" sz="12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3A59ADF9-5DE9-4AE4-A902-8492BA6C28F9}" type="slidenum">
              <a:rPr lang="en-US" smtClean="0"/>
              <a:t>1</a:t>
            </a:fld>
            <a:endParaRPr lang="en-US"/>
          </a:p>
        </p:txBody>
      </p:sp>
    </p:spTree>
    <p:extLst>
      <p:ext uri="{BB962C8B-B14F-4D97-AF65-F5344CB8AC3E}">
        <p14:creationId xmlns:p14="http://schemas.microsoft.com/office/powerpoint/2010/main" val="235598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FALL 22 Courses  - 1074</a:t>
            </a:r>
            <a:br>
              <a:rPr lang="en-US">
                <a:cs typeface="+mn-lt"/>
              </a:rPr>
            </a:br>
            <a:r>
              <a:rPr lang="en-US"/>
              <a:t>Question Pools - 3,296</a:t>
            </a:r>
          </a:p>
          <a:p>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3A59ADF9-5DE9-4AE4-A902-8492BA6C28F9}" type="slidenum">
              <a:rPr lang="en-US" smtClean="0"/>
              <a:t>11</a:t>
            </a:fld>
            <a:endParaRPr lang="en-US"/>
          </a:p>
        </p:txBody>
      </p:sp>
    </p:spTree>
    <p:extLst>
      <p:ext uri="{BB962C8B-B14F-4D97-AF65-F5344CB8AC3E}">
        <p14:creationId xmlns:p14="http://schemas.microsoft.com/office/powerpoint/2010/main" val="86502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Fall Courses – 45 Days (April – Mid May), </a:t>
            </a:r>
          </a:p>
          <a:p>
            <a:r>
              <a:rPr lang="en-US"/>
              <a:t> </a:t>
            </a:r>
          </a:p>
          <a:p>
            <a:r>
              <a:rPr lang="en-US"/>
              <a:t>Number of Courses – 1,074 </a:t>
            </a:r>
          </a:p>
          <a:p>
            <a:endParaRPr lang="en-US"/>
          </a:p>
          <a:p>
            <a:r>
              <a:rPr lang="en-US"/>
              <a:t> 4R’s - Reorder, Remove, Rename and Recreate Content – 45 Days (April – Mid May) , </a:t>
            </a:r>
          </a:p>
          <a:p>
            <a:r>
              <a:rPr lang="en-US"/>
              <a:t>Number of Courses – 1074 </a:t>
            </a:r>
          </a:p>
          <a:p>
            <a:endParaRPr lang="en-US"/>
          </a:p>
          <a:p>
            <a:r>
              <a:rPr lang="en-US"/>
              <a:t>Question Pools - 4months (April – July) Number of Courses – 225 , </a:t>
            </a:r>
          </a:p>
          <a:p>
            <a:r>
              <a:rPr lang="en-US"/>
              <a:t>Number of Question Pools created – 3,296</a:t>
            </a:r>
          </a:p>
          <a:p>
            <a:endParaRPr lang="en-US"/>
          </a:p>
          <a:p>
            <a:r>
              <a:rPr lang="en-US"/>
              <a:t>On April 10, 2023, the first high level milestone was met as Marist Brightspace was launched. The environment was completed with customized college specific requirements. </a:t>
            </a:r>
          </a:p>
          <a:p>
            <a:r>
              <a:rPr lang="en-US"/>
              <a:t>In May, Digital Education deployed workshops, tutorials and other training resources to ensure a smooth transition for all instructors, students, and staff. Both synchronous training and asynchronous training materials were available. The Digital Education department targeted summer instructors for the first phase of training. Additionally, Digital Education created an online student orientation for the students to become familiar with the new digital learning environment. During this time, the department also created and maintained numerous webpages about the transition timeline, trainings, and links to tutorials and resource guides to use the new LMS.</a:t>
            </a:r>
          </a:p>
        </p:txBody>
      </p:sp>
      <p:sp>
        <p:nvSpPr>
          <p:cNvPr id="4" name="Slide Number Placeholder 3"/>
          <p:cNvSpPr>
            <a:spLocks noGrp="1"/>
          </p:cNvSpPr>
          <p:nvPr>
            <p:ph type="sldNum" sz="quarter" idx="5"/>
          </p:nvPr>
        </p:nvSpPr>
        <p:spPr/>
        <p:txBody>
          <a:bodyPr/>
          <a:lstStyle/>
          <a:p>
            <a:fld id="{4BDDFFFD-8FE9-4928-AA99-B7393E7E5836}" type="slidenum">
              <a:rPr lang="en-US" smtClean="0"/>
              <a:t>13</a:t>
            </a:fld>
            <a:endParaRPr lang="en-US"/>
          </a:p>
        </p:txBody>
      </p:sp>
    </p:spTree>
    <p:extLst>
      <p:ext uri="{BB962C8B-B14F-4D97-AF65-F5344CB8AC3E}">
        <p14:creationId xmlns:p14="http://schemas.microsoft.com/office/powerpoint/2010/main" val="266281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FALL 22 Courses  - 1074</a:t>
            </a:r>
            <a:br>
              <a:rPr lang="en-US">
                <a:cs typeface="+mn-lt"/>
              </a:rPr>
            </a:br>
            <a:r>
              <a:rPr lang="en-US"/>
              <a:t>Question Pools - 3,296</a:t>
            </a:r>
          </a:p>
          <a:p>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3A59ADF9-5DE9-4AE4-A902-8492BA6C28F9}" type="slidenum">
              <a:rPr lang="en-US" smtClean="0"/>
              <a:t>15</a:t>
            </a:fld>
            <a:endParaRPr lang="en-US"/>
          </a:p>
        </p:txBody>
      </p:sp>
    </p:spTree>
    <p:extLst>
      <p:ext uri="{BB962C8B-B14F-4D97-AF65-F5344CB8AC3E}">
        <p14:creationId xmlns:p14="http://schemas.microsoft.com/office/powerpoint/2010/main" val="218711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222529"/>
              </a:highlight>
              <a:latin typeface="Slack-Lato"/>
            </a:endParaRPr>
          </a:p>
        </p:txBody>
      </p:sp>
      <p:sp>
        <p:nvSpPr>
          <p:cNvPr id="4" name="Slide Number Placeholder 3"/>
          <p:cNvSpPr>
            <a:spLocks noGrp="1"/>
          </p:cNvSpPr>
          <p:nvPr>
            <p:ph type="sldNum" sz="quarter" idx="5"/>
          </p:nvPr>
        </p:nvSpPr>
        <p:spPr/>
        <p:txBody>
          <a:bodyPr/>
          <a:lstStyle/>
          <a:p>
            <a:fld id="{4BDDFFFD-8FE9-4928-AA99-B7393E7E5836}" type="slidenum">
              <a:rPr lang="en-US" smtClean="0"/>
              <a:t>17</a:t>
            </a:fld>
            <a:endParaRPr lang="en-US"/>
          </a:p>
        </p:txBody>
      </p:sp>
    </p:spTree>
    <p:extLst>
      <p:ext uri="{BB962C8B-B14F-4D97-AF65-F5344CB8AC3E}">
        <p14:creationId xmlns:p14="http://schemas.microsoft.com/office/powerpoint/2010/main" val="204438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FALL 22 Courses  - 1074</a:t>
            </a:r>
            <a:br>
              <a:rPr lang="en-US">
                <a:cs typeface="+mn-lt"/>
              </a:rPr>
            </a:br>
            <a:r>
              <a:rPr lang="en-US"/>
              <a:t>Question Pools - 3,296</a:t>
            </a:r>
          </a:p>
          <a:p>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3A59ADF9-5DE9-4AE4-A902-8492BA6C28F9}" type="slidenum">
              <a:rPr lang="en-US" smtClean="0"/>
              <a:t>18</a:t>
            </a:fld>
            <a:endParaRPr lang="en-US"/>
          </a:p>
        </p:txBody>
      </p:sp>
    </p:spTree>
    <p:extLst>
      <p:ext uri="{BB962C8B-B14F-4D97-AF65-F5344CB8AC3E}">
        <p14:creationId xmlns:p14="http://schemas.microsoft.com/office/powerpoint/2010/main" val="239631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D1D2D3"/>
                </a:solidFill>
                <a:highlight>
                  <a:srgbClr val="222529"/>
                </a:highlight>
              </a:rPr>
              <a:t>Winter and Spring Courses – 70 days (Sept – Nov) </a:t>
            </a:r>
            <a:endParaRPr lang="en-US"/>
          </a:p>
          <a:p>
            <a:r>
              <a:rPr lang="en-US">
                <a:solidFill>
                  <a:srgbClr val="D1D2D3"/>
                </a:solidFill>
                <a:highlight>
                  <a:srgbClr val="222529"/>
                </a:highlight>
              </a:rPr>
              <a:t>  Number of Courses – 1388 </a:t>
            </a:r>
            <a:endParaRPr lang="en-US"/>
          </a:p>
          <a:p>
            <a:r>
              <a:rPr lang="en-US">
                <a:solidFill>
                  <a:srgbClr val="D1D2D3"/>
                </a:solidFill>
                <a:highlight>
                  <a:srgbClr val="222529"/>
                </a:highlight>
              </a:rPr>
              <a:t>5.Non – credit courses and project sites – Entire Fall Semester , </a:t>
            </a:r>
            <a:endParaRPr lang="en-US"/>
          </a:p>
          <a:p>
            <a:r>
              <a:rPr lang="en-US">
                <a:solidFill>
                  <a:srgbClr val="D1D2D3"/>
                </a:solidFill>
                <a:highlight>
                  <a:srgbClr val="222529"/>
                </a:highlight>
              </a:rPr>
              <a:t>Number of Courses – 156 </a:t>
            </a:r>
            <a:endParaRPr lang="en-US"/>
          </a:p>
          <a:p>
            <a:r>
              <a:rPr lang="en-US">
                <a:solidFill>
                  <a:srgbClr val="D1D2D3"/>
                </a:solidFill>
                <a:highlight>
                  <a:srgbClr val="222529"/>
                </a:highlight>
              </a:rPr>
              <a:t>6.Brightspace open labs and workshops – Entire Fall and Spring Semester </a:t>
            </a:r>
            <a:endParaRPr lang="en-US"/>
          </a:p>
          <a:p>
            <a:r>
              <a:rPr lang="en-US">
                <a:solidFill>
                  <a:srgbClr val="D1D2D3"/>
                </a:solidFill>
                <a:highlight>
                  <a:srgbClr val="222529"/>
                </a:highlight>
              </a:rPr>
              <a:t>7.Bright Foxes – Fall Semester </a:t>
            </a:r>
            <a:endParaRPr lang="en-US">
              <a:solidFill>
                <a:srgbClr val="000000"/>
              </a:solidFill>
            </a:endParaRPr>
          </a:p>
          <a:p>
            <a:r>
              <a:rPr lang="en-US">
                <a:solidFill>
                  <a:srgbClr val="D1D2D3"/>
                </a:solidFill>
                <a:highlight>
                  <a:srgbClr val="222529"/>
                </a:highlight>
              </a:rPr>
              <a:t>Number of workshops – 3 (edited) </a:t>
            </a:r>
            <a:endParaRPr lang="en-US"/>
          </a:p>
          <a:p>
            <a:r>
              <a:rPr lang="en-US">
                <a:solidFill>
                  <a:srgbClr val="D1D2D3"/>
                </a:solidFill>
                <a:highlight>
                  <a:srgbClr val="222529"/>
                </a:highlight>
              </a:rPr>
              <a:t> </a:t>
            </a:r>
            <a:endParaRPr lang="en-US"/>
          </a:p>
          <a:p>
            <a:r>
              <a:rPr lang="en-US">
                <a:solidFill>
                  <a:srgbClr val="D1D2D3"/>
                </a:solidFill>
                <a:highlight>
                  <a:srgbClr val="222529"/>
                </a:highlight>
              </a:rPr>
              <a:t> Training sessions </a:t>
            </a:r>
            <a:endParaRPr lang="en-US"/>
          </a:p>
          <a:p>
            <a:r>
              <a:rPr lang="en-US">
                <a:solidFill>
                  <a:srgbClr val="D1D2D3"/>
                </a:solidFill>
                <a:highlight>
                  <a:srgbClr val="222529"/>
                </a:highlight>
              </a:rPr>
              <a:t> </a:t>
            </a:r>
            <a:endParaRPr lang="en-US"/>
          </a:p>
          <a:p>
            <a:r>
              <a:rPr lang="en-US">
                <a:solidFill>
                  <a:srgbClr val="D1D2D3"/>
                </a:solidFill>
                <a:highlight>
                  <a:srgbClr val="222529"/>
                </a:highlight>
              </a:rPr>
              <a:t> Simultaneously, the Digital Education department was integrating external learning tools into Brightspace. The Digital Education staff implemented Zoom, </a:t>
            </a:r>
            <a:r>
              <a:rPr lang="en-US" err="1">
                <a:solidFill>
                  <a:srgbClr val="D1D2D3"/>
                </a:solidFill>
                <a:highlight>
                  <a:srgbClr val="222529"/>
                </a:highlight>
              </a:rPr>
              <a:t>TurnItIn</a:t>
            </a:r>
            <a:r>
              <a:rPr lang="en-US">
                <a:solidFill>
                  <a:srgbClr val="D1D2D3"/>
                </a:solidFill>
                <a:highlight>
                  <a:srgbClr val="222529"/>
                </a:highlight>
              </a:rPr>
              <a:t>/</a:t>
            </a:r>
            <a:r>
              <a:rPr lang="en-US" err="1">
                <a:solidFill>
                  <a:srgbClr val="D1D2D3"/>
                </a:solidFill>
                <a:highlight>
                  <a:srgbClr val="222529"/>
                </a:highlight>
              </a:rPr>
              <a:t>Examsoft</a:t>
            </a:r>
            <a:r>
              <a:rPr lang="en-US">
                <a:solidFill>
                  <a:srgbClr val="D1D2D3"/>
                </a:solidFill>
                <a:highlight>
                  <a:srgbClr val="222529"/>
                </a:highlight>
              </a:rPr>
              <a:t>, Panopto, Piazza, </a:t>
            </a:r>
            <a:r>
              <a:rPr lang="en-US" err="1">
                <a:solidFill>
                  <a:srgbClr val="D1D2D3"/>
                </a:solidFill>
                <a:highlight>
                  <a:srgbClr val="222529"/>
                </a:highlight>
              </a:rPr>
              <a:t>Perusall</a:t>
            </a:r>
            <a:r>
              <a:rPr lang="en-US">
                <a:solidFill>
                  <a:srgbClr val="D1D2D3"/>
                </a:solidFill>
                <a:highlight>
                  <a:srgbClr val="222529"/>
                </a:highlight>
              </a:rPr>
              <a:t>, Textbook Publishers including McGraw Hill, Cengage, Pearson, Macmillan, Sage Vantage, Wiley, and W.W. Norton.</a:t>
            </a:r>
            <a:endParaRPr lang="en-US">
              <a:solidFill>
                <a:srgbClr val="000000"/>
              </a:solidFill>
            </a:endParaRPr>
          </a:p>
          <a:p>
            <a:r>
              <a:rPr lang="en-US">
                <a:solidFill>
                  <a:srgbClr val="D1D2D3"/>
                </a:solidFill>
                <a:highlight>
                  <a:srgbClr val="222529"/>
                </a:highlight>
              </a:rPr>
              <a:t>On June 5, 2023, the Fall 2024 Brightspace course offerings were available for instructors to begin to build their courses, which solidified the transition to full deployment. The manual migration to Brightspace started with all courses from the last academic year on the legacy LMS. For this transition phase courses were migrated from Summer 2022, Fall 2022, Winter 2023, and Spring 2023.</a:t>
            </a:r>
            <a:endParaRPr lang="en-US"/>
          </a:p>
          <a:p>
            <a:endParaRPr lang="en-US">
              <a:solidFill>
                <a:srgbClr val="D1D2D3"/>
              </a:solidFill>
              <a:highlight>
                <a:srgbClr val="222529"/>
              </a:highlight>
            </a:endParaRPr>
          </a:p>
          <a:p>
            <a:r>
              <a:rPr lang="en-US">
                <a:solidFill>
                  <a:srgbClr val="D1D2D3"/>
                </a:solidFill>
                <a:highlight>
                  <a:srgbClr val="222529"/>
                </a:highlight>
              </a:rPr>
              <a:t>FALL 2023 LMS TRANSITION PHASE II: Condensed timelines for migrating old courses</a:t>
            </a:r>
            <a:endParaRPr lang="en-US"/>
          </a:p>
          <a:p>
            <a:r>
              <a:rPr lang="en-US">
                <a:solidFill>
                  <a:srgbClr val="D1D2D3"/>
                </a:solidFill>
                <a:highlight>
                  <a:srgbClr val="222529"/>
                </a:highlight>
              </a:rPr>
              <a:t> </a:t>
            </a:r>
            <a:endParaRPr lang="en-US"/>
          </a:p>
          <a:p>
            <a:r>
              <a:rPr lang="en-US">
                <a:solidFill>
                  <a:srgbClr val="D1D2D3"/>
                </a:solidFill>
                <a:highlight>
                  <a:srgbClr val="222529"/>
                </a:highlight>
              </a:rPr>
              <a:t>In five (5) months, the Digital Education department migrated course content for two thousand nine hundred and seventeen (2,917) Sakai courses. Over the summer into the Fall of 2023, five (5) part-time student employees quality assurance tested one thousand seventy-four (1,074) Fall 2022 course offerings. These courses were re-structured using Course Builder Tool to clean misaligned content.</a:t>
            </a:r>
            <a:endParaRPr lang="en-US"/>
          </a:p>
          <a:p>
            <a:r>
              <a:rPr lang="en-US">
                <a:solidFill>
                  <a:srgbClr val="D1D2D3"/>
                </a:solidFill>
                <a:highlight>
                  <a:srgbClr val="222529"/>
                </a:highlight>
              </a:rPr>
              <a:t> </a:t>
            </a:r>
            <a:endParaRPr lang="en-US"/>
          </a:p>
          <a:p>
            <a:r>
              <a:rPr lang="en-US">
                <a:solidFill>
                  <a:srgbClr val="D1D2D3"/>
                </a:solidFill>
                <a:highlight>
                  <a:srgbClr val="222529"/>
                </a:highlight>
              </a:rPr>
              <a:t>The third high level milestone was reached on August 28, 2023, when instructors for Fall 2023 courses began teaching in Brightspace. Student employees continued to process one thousand three hundred eighty-eight (1,388) Winter 2023 and Spring 2023 course offerings were migrated and tested. Additionally, the quality assurance student employees manually exported, imported, and content reviewed four hundred twenty-nine (429) project sites and twenty-six (26) non-credit course offerings. Furthermore, the quality assurance student employees also migrated to two hundred twenty-five (225) question pools with over ten thousand (10,000) questions.</a:t>
            </a:r>
            <a:endParaRPr lang="en-US"/>
          </a:p>
          <a:p>
            <a:endParaRPr lang="en-US">
              <a:solidFill>
                <a:srgbClr val="D1D2D3"/>
              </a:solidFill>
              <a:highlight>
                <a:srgbClr val="222529"/>
              </a:highlight>
            </a:endParaRPr>
          </a:p>
        </p:txBody>
      </p:sp>
      <p:sp>
        <p:nvSpPr>
          <p:cNvPr id="4" name="Slide Number Placeholder 3"/>
          <p:cNvSpPr>
            <a:spLocks noGrp="1"/>
          </p:cNvSpPr>
          <p:nvPr>
            <p:ph type="sldNum" sz="quarter" idx="5"/>
          </p:nvPr>
        </p:nvSpPr>
        <p:spPr/>
        <p:txBody>
          <a:bodyPr/>
          <a:lstStyle/>
          <a:p>
            <a:fld id="{4BDDFFFD-8FE9-4928-AA99-B7393E7E5836}" type="slidenum">
              <a:rPr lang="en-US" smtClean="0"/>
              <a:t>22</a:t>
            </a:fld>
            <a:endParaRPr lang="en-US"/>
          </a:p>
        </p:txBody>
      </p:sp>
    </p:spTree>
    <p:extLst>
      <p:ext uri="{BB962C8B-B14F-4D97-AF65-F5344CB8AC3E}">
        <p14:creationId xmlns:p14="http://schemas.microsoft.com/office/powerpoint/2010/main" val="266281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Calibri" panose="020F0502020204030204" pitchFamily="34" charset="0"/>
              </a:rPr>
              <a:t>History and Challenges:</a:t>
            </a:r>
            <a:r>
              <a:rPr lang="en-US" sz="1800" b="0" i="0">
                <a:solidFill>
                  <a:srgbClr val="000000"/>
                </a:solidFill>
                <a:effectLst/>
                <a:highlight>
                  <a:srgbClr val="FFFFFF"/>
                </a:highlight>
                <a:latin typeface="Calibri" panose="020F0502020204030204" pitchFamily="34" charset="0"/>
              </a:rPr>
              <a:t> </a:t>
            </a:r>
            <a:endParaRPr lang="en-US" sz="1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After a yearlong review of our LMS, the college chose to move forward with Brightspace platform. The complete transition deadline was set for 180 days, which meant that the initial roll out would need to be completed within 90 days. To meet this tight deadline, we turned to our student employees. Digital Education historically employed student workers to quality assurance test our legacy LMS.  </a:t>
            </a:r>
            <a:endParaRPr lang="en-US" sz="1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 </a:t>
            </a:r>
            <a:endParaRPr lang="en-US" sz="1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Our migration to a new LMS was rooted in a manual process. Our biggest challenge as LMS administrators was the bulk migration of content from the previous LMS to Brightspace which required significant manual cleanup after the transfer.  To limit the faculty overload for importing and manually reviewing their course content, our student employees were trained in importing, organizing, and editing the course materials. The successful transition to Brightspace was due to the process and procedures used to organize the student’s tasks, build automated communications, and the streamlined migration of content from our previous system.  </a:t>
            </a:r>
            <a:endParaRPr lang="en-US" sz="1800" b="0" i="0">
              <a:solidFill>
                <a:srgbClr val="000000"/>
              </a:solidFill>
              <a:effectLst/>
              <a:highlight>
                <a:srgbClr val="FFFFFF"/>
              </a:highlight>
              <a:latin typeface="Segoe UI" panose="020B0502040204020203" pitchFamily="34" charset="0"/>
            </a:endParaRPr>
          </a:p>
          <a:p>
            <a:endParaRPr lang="en-US" sz="1800" b="1"/>
          </a:p>
          <a:p>
            <a:endParaRPr lang="en-US"/>
          </a:p>
        </p:txBody>
      </p:sp>
      <p:sp>
        <p:nvSpPr>
          <p:cNvPr id="4" name="Slide Number Placeholder 3"/>
          <p:cNvSpPr>
            <a:spLocks noGrp="1"/>
          </p:cNvSpPr>
          <p:nvPr>
            <p:ph type="sldNum" sz="quarter" idx="5"/>
          </p:nvPr>
        </p:nvSpPr>
        <p:spPr/>
        <p:txBody>
          <a:bodyPr/>
          <a:lstStyle/>
          <a:p>
            <a:fld id="{3A59ADF9-5DE9-4AE4-A902-8492BA6C28F9}" type="slidenum">
              <a:rPr lang="en-US" smtClean="0"/>
              <a:t>2</a:t>
            </a:fld>
            <a:endParaRPr lang="en-US"/>
          </a:p>
        </p:txBody>
      </p:sp>
    </p:spTree>
    <p:extLst>
      <p:ext uri="{BB962C8B-B14F-4D97-AF65-F5344CB8AC3E}">
        <p14:creationId xmlns:p14="http://schemas.microsoft.com/office/powerpoint/2010/main" val="412304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Calibri" panose="020F0502020204030204" pitchFamily="34" charset="0"/>
              </a:rPr>
              <a:t>Solution:</a:t>
            </a:r>
            <a:r>
              <a:rPr lang="en-US" sz="18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We utilized our student employees skilled quality assurance testing to export, import, and clean an entire year’s worth of content within the Brightspace course offering sites. In addition to courses, the student employees also separately processed project sites, rubrics, quizzes, and question pools. These same students went on to train the faculty, support Open Lab sessions, participate in online training sessions, and provide just-in-time in-office assistance.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pPr algn="l" rtl="0" fontAlgn="base"/>
            <a:r>
              <a:rPr lang="en-US" sz="1800" b="1" i="0">
                <a:solidFill>
                  <a:srgbClr val="000000"/>
                </a:solidFill>
                <a:effectLst/>
                <a:highlight>
                  <a:srgbClr val="FFFFFF"/>
                </a:highlight>
                <a:latin typeface="Calibri" panose="020F0502020204030204" pitchFamily="34" charset="0"/>
              </a:rPr>
              <a:t>Our solution meets the mission:</a:t>
            </a:r>
            <a:r>
              <a:rPr lang="en-US" sz="18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As an institution, our goal is to provide our students with experiential learning opportunities that will carry over into the workforce.  This LMS migration offered our student employees an experience in learning quality assurance techniques that reflect real-world job skills that are applicable to many career paths.</a:t>
            </a:r>
            <a:endParaRPr lang="en-US" b="0" i="0">
              <a:solidFill>
                <a:srgbClr val="000000"/>
              </a:solidFill>
              <a:effectLst/>
              <a:highlight>
                <a:srgbClr val="FFFFFF"/>
              </a:highligh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3A59ADF9-5DE9-4AE4-A902-8492BA6C28F9}" type="slidenum">
              <a:rPr lang="en-US" smtClean="0"/>
              <a:t>3</a:t>
            </a:fld>
            <a:endParaRPr lang="en-US"/>
          </a:p>
        </p:txBody>
      </p:sp>
    </p:spTree>
    <p:extLst>
      <p:ext uri="{BB962C8B-B14F-4D97-AF65-F5344CB8AC3E}">
        <p14:creationId xmlns:p14="http://schemas.microsoft.com/office/powerpoint/2010/main" val="302334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Calibri" panose="020F0502020204030204" pitchFamily="34" charset="0"/>
              </a:rPr>
              <a:t>Solution:</a:t>
            </a:r>
            <a:r>
              <a:rPr lang="en-US" sz="18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We utilized our student employees skilled quality assurance testing to export, import, and clean an entire year’s worth of content within the Brightspace course offering sites. In addition to courses, the student employees also separately processed project sites, rubrics, quizzes, and question pools. These same students went on to train the faculty, support Open Lab sessions, participate in online training sessions, and provide just-in-time in-office assistance.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Calibri" panose="020F0502020204030204" pitchFamily="34" charset="0"/>
              </a:rPr>
              <a:t> </a:t>
            </a:r>
            <a:endParaRPr lang="en-US" b="0" i="0">
              <a:solidFill>
                <a:srgbClr val="000000"/>
              </a:solidFill>
              <a:effectLst/>
              <a:highlight>
                <a:srgbClr val="FFFFFF"/>
              </a:highlight>
              <a:latin typeface="Segoe UI" panose="020B0502040204020203" pitchFamily="34" charset="0"/>
            </a:endParaRPr>
          </a:p>
          <a:p>
            <a:endParaRPr lang="en-US" b="1"/>
          </a:p>
        </p:txBody>
      </p:sp>
      <p:sp>
        <p:nvSpPr>
          <p:cNvPr id="4" name="Slide Number Placeholder 3"/>
          <p:cNvSpPr>
            <a:spLocks noGrp="1"/>
          </p:cNvSpPr>
          <p:nvPr>
            <p:ph type="sldNum" sz="quarter" idx="5"/>
          </p:nvPr>
        </p:nvSpPr>
        <p:spPr/>
        <p:txBody>
          <a:bodyPr/>
          <a:lstStyle/>
          <a:p>
            <a:fld id="{3A59ADF9-5DE9-4AE4-A902-8492BA6C28F9}" type="slidenum">
              <a:rPr lang="en-US" smtClean="0"/>
              <a:t>4</a:t>
            </a:fld>
            <a:endParaRPr lang="en-US"/>
          </a:p>
        </p:txBody>
      </p:sp>
    </p:spTree>
    <p:extLst>
      <p:ext uri="{BB962C8B-B14F-4D97-AF65-F5344CB8AC3E}">
        <p14:creationId xmlns:p14="http://schemas.microsoft.com/office/powerpoint/2010/main" val="82414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Contract is signed</a:t>
            </a:r>
          </a:p>
        </p:txBody>
      </p:sp>
      <p:sp>
        <p:nvSpPr>
          <p:cNvPr id="4" name="Slide Number Placeholder 3"/>
          <p:cNvSpPr>
            <a:spLocks noGrp="1"/>
          </p:cNvSpPr>
          <p:nvPr>
            <p:ph type="sldNum" sz="quarter" idx="5"/>
          </p:nvPr>
        </p:nvSpPr>
        <p:spPr/>
        <p:txBody>
          <a:bodyPr/>
          <a:lstStyle/>
          <a:p>
            <a:fld id="{3A59ADF9-5DE9-4AE4-A902-8492BA6C28F9}" type="slidenum">
              <a:rPr lang="en-US" smtClean="0"/>
              <a:t>5</a:t>
            </a:fld>
            <a:endParaRPr lang="en-US"/>
          </a:p>
        </p:txBody>
      </p:sp>
    </p:spTree>
    <p:extLst>
      <p:ext uri="{BB962C8B-B14F-4D97-AF65-F5344CB8AC3E}">
        <p14:creationId xmlns:p14="http://schemas.microsoft.com/office/powerpoint/2010/main" val="168467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Feb is when DE Team started training on Brightspace</a:t>
            </a:r>
          </a:p>
        </p:txBody>
      </p:sp>
      <p:sp>
        <p:nvSpPr>
          <p:cNvPr id="4" name="Slide Number Placeholder 3"/>
          <p:cNvSpPr>
            <a:spLocks noGrp="1"/>
          </p:cNvSpPr>
          <p:nvPr>
            <p:ph type="sldNum" sz="quarter" idx="5"/>
          </p:nvPr>
        </p:nvSpPr>
        <p:spPr/>
        <p:txBody>
          <a:bodyPr/>
          <a:lstStyle/>
          <a:p>
            <a:fld id="{3A59ADF9-5DE9-4AE4-A902-8492BA6C28F9}" type="slidenum">
              <a:rPr lang="en-US" smtClean="0"/>
              <a:t>6</a:t>
            </a:fld>
            <a:endParaRPr lang="en-US"/>
          </a:p>
        </p:txBody>
      </p:sp>
    </p:spTree>
    <p:extLst>
      <p:ext uri="{BB962C8B-B14F-4D97-AF65-F5344CB8AC3E}">
        <p14:creationId xmlns:p14="http://schemas.microsoft.com/office/powerpoint/2010/main" val="61137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Projects, numbers and timeline: </a:t>
            </a:r>
          </a:p>
          <a:p>
            <a:r>
              <a:rPr lang="en-US"/>
              <a:t>Fall Courses – 45 Days (April – Mid May), Number of Courses – 1074 2. </a:t>
            </a:r>
          </a:p>
          <a:p>
            <a:r>
              <a:rPr lang="en-US"/>
              <a:t>4R’s - Reorder, Remove, Rename and Recreate Content – 45 Days (April – Mid May) , Number of Courses – 1074 3. Question Pools - 4months (April – July) Number of Courses – 225 , Number of Question Pools created – 3,296 4. Winter and Spring Courses – 70 days (Sept – Nov) Number of Courses – 1388 5.Non – credit courses and project sites – Entire Fall Semester , Number of Courses – 156 6.Brightspace open labs and workshops – Entire Fall and Spring Semester 7.Bright Foxes – Fall Semester Number of workshops – 3 (edited) </a:t>
            </a:r>
          </a:p>
          <a:p>
            <a:endParaRPr lang="en-US"/>
          </a:p>
          <a:p>
            <a:endParaRPr lang="en-US"/>
          </a:p>
          <a:p>
            <a:r>
              <a:rPr lang="en-US"/>
              <a:t>The Digital Education department’s ability to create an efficient and effective plan while rapidly adapting to new technologies was demonstrated in its successful transition to the LMS in just under 6 months. Involving student employees in the process further aligned with the Marist College's commitment to excellence in education and collaboration within their academic community.</a:t>
            </a:r>
          </a:p>
        </p:txBody>
      </p:sp>
      <p:sp>
        <p:nvSpPr>
          <p:cNvPr id="4" name="Slide Number Placeholder 3"/>
          <p:cNvSpPr>
            <a:spLocks noGrp="1"/>
          </p:cNvSpPr>
          <p:nvPr>
            <p:ph type="sldNum" sz="quarter" idx="5"/>
          </p:nvPr>
        </p:nvSpPr>
        <p:spPr/>
        <p:txBody>
          <a:bodyPr/>
          <a:lstStyle/>
          <a:p>
            <a:fld id="{4BDDFFFD-8FE9-4928-AA99-B7393E7E5836}" type="slidenum">
              <a:rPr lang="en-US" smtClean="0"/>
              <a:t>8</a:t>
            </a:fld>
            <a:endParaRPr lang="en-US"/>
          </a:p>
        </p:txBody>
      </p:sp>
    </p:spTree>
    <p:extLst>
      <p:ext uri="{BB962C8B-B14F-4D97-AF65-F5344CB8AC3E}">
        <p14:creationId xmlns:p14="http://schemas.microsoft.com/office/powerpoint/2010/main" val="45101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FALL 22 Courses  - 1074</a:t>
            </a:r>
            <a:br>
              <a:rPr lang="en-US">
                <a:latin typeface="Calibri"/>
                <a:cs typeface="Calibri"/>
              </a:rPr>
            </a:br>
            <a:endParaRPr lang="en-US">
              <a:latin typeface="Calibri"/>
              <a:cs typeface="Calibri"/>
            </a:endParaRPr>
          </a:p>
        </p:txBody>
      </p:sp>
      <p:sp>
        <p:nvSpPr>
          <p:cNvPr id="4" name="Slide Number Placeholder 3"/>
          <p:cNvSpPr>
            <a:spLocks noGrp="1"/>
          </p:cNvSpPr>
          <p:nvPr>
            <p:ph type="sldNum" sz="quarter" idx="5"/>
          </p:nvPr>
        </p:nvSpPr>
        <p:spPr/>
        <p:txBody>
          <a:bodyPr/>
          <a:lstStyle/>
          <a:p>
            <a:fld id="{3A59ADF9-5DE9-4AE4-A902-8492BA6C28F9}" type="slidenum">
              <a:rPr lang="en-US" smtClean="0"/>
              <a:t>9</a:t>
            </a:fld>
            <a:endParaRPr lang="en-US"/>
          </a:p>
        </p:txBody>
      </p:sp>
    </p:spTree>
    <p:extLst>
      <p:ext uri="{BB962C8B-B14F-4D97-AF65-F5344CB8AC3E}">
        <p14:creationId xmlns:p14="http://schemas.microsoft.com/office/powerpoint/2010/main" val="284416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FALL 22 Courses  - 1074</a:t>
            </a:r>
            <a:br>
              <a:rPr lang="en-US">
                <a:cs typeface="+mn-lt"/>
              </a:rPr>
            </a:br>
            <a:r>
              <a:rPr lang="en-US">
                <a:cs typeface="+mn-lt"/>
              </a:rPr>
              <a:t>Question Pools - </a:t>
            </a:r>
            <a:r>
              <a:rPr lang="en-US"/>
              <a:t>3,296</a:t>
            </a:r>
          </a:p>
          <a:p>
            <a:br>
              <a:rPr lang="en-US">
                <a:cs typeface="+mn-lt"/>
              </a:rPr>
            </a:br>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3A59ADF9-5DE9-4AE4-A902-8492BA6C28F9}" type="slidenum">
              <a:rPr lang="en-US" smtClean="0"/>
              <a:t>10</a:t>
            </a:fld>
            <a:endParaRPr lang="en-US"/>
          </a:p>
        </p:txBody>
      </p:sp>
    </p:spTree>
    <p:extLst>
      <p:ext uri="{BB962C8B-B14F-4D97-AF65-F5344CB8AC3E}">
        <p14:creationId xmlns:p14="http://schemas.microsoft.com/office/powerpoint/2010/main" val="374523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B8B3-9906-5B8B-9B59-15DBD7DAA2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69C11-0B37-9995-0F89-96D0DC68B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618C0-226F-FD0A-D770-D2425FE7B20B}"/>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5" name="Footer Placeholder 4">
            <a:extLst>
              <a:ext uri="{FF2B5EF4-FFF2-40B4-BE49-F238E27FC236}">
                <a16:creationId xmlns:a16="http://schemas.microsoft.com/office/drawing/2014/main" id="{53D06FA3-27FB-FCA6-F77B-F38B145F3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048BB-86EF-3784-1064-0BDAEEFD76EC}"/>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92340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1E40-0AA2-15AE-EA27-11236938A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578E6-A649-EB3B-C91A-54979AA407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DB935-4849-5C0E-FD9C-EB7D168B8DA0}"/>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5" name="Footer Placeholder 4">
            <a:extLst>
              <a:ext uri="{FF2B5EF4-FFF2-40B4-BE49-F238E27FC236}">
                <a16:creationId xmlns:a16="http://schemas.microsoft.com/office/drawing/2014/main" id="{CDEFD33B-6C2B-AA17-6850-2697245C7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23C29-0307-8622-4FF4-CDF77EDC3466}"/>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87679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100A4-7881-CAD7-3423-4644FDA04F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4AC3BB-7D09-189B-1952-DACDA56D2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A9D4D-6DC9-9A1F-0CDE-BD2D3A7F30F4}"/>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5" name="Footer Placeholder 4">
            <a:extLst>
              <a:ext uri="{FF2B5EF4-FFF2-40B4-BE49-F238E27FC236}">
                <a16:creationId xmlns:a16="http://schemas.microsoft.com/office/drawing/2014/main" id="{33F47419-2510-486D-E32B-E61EA0037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A2EE1-927B-66F9-2821-8A42B992B8ED}"/>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3439167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7619" y="0"/>
            <a:ext cx="8831581" cy="6858000"/>
          </a:xfrm>
        </p:spPr>
        <p:txBody>
          <a:bodyPr anchor="ctr">
            <a:normAutofit/>
          </a:bodyPr>
          <a:lstStyle>
            <a:lvl1pPr marL="0" indent="0" algn="r">
              <a:buNone/>
              <a:defRPr sz="2000"/>
            </a:lvl1pPr>
          </a:lstStyle>
          <a:p>
            <a:r>
              <a:rPr lang="en-US"/>
              <a:t>Click to add image</a:t>
            </a:r>
          </a:p>
        </p:txBody>
      </p:sp>
      <p:sp>
        <p:nvSpPr>
          <p:cNvPr id="2" name="Title 1">
            <a:extLst>
              <a:ext uri="{FF2B5EF4-FFF2-40B4-BE49-F238E27FC236}">
                <a16:creationId xmlns:a16="http://schemas.microsoft.com/office/drawing/2014/main" id="{63616E89-FD42-4D23-8339-57A0A9C1E3BA}"/>
              </a:ext>
            </a:extLst>
          </p:cNvPr>
          <p:cNvSpPr>
            <a:spLocks noGrp="1"/>
          </p:cNvSpPr>
          <p:nvPr>
            <p:ph type="title" hasCustomPrompt="1"/>
          </p:nvPr>
        </p:nvSpPr>
        <p:spPr>
          <a:xfrm>
            <a:off x="609600" y="1285802"/>
            <a:ext cx="5486400" cy="914400"/>
          </a:xfrm>
          <a:prstGeom prst="rect">
            <a:avLst/>
          </a:prstGeom>
          <a:noFill/>
          <a:ln w="28575">
            <a:noFill/>
          </a:ln>
        </p:spPr>
        <p:txBody>
          <a:bodyPr lIns="182880" tIns="91440" rIns="91440" bIns="91440">
            <a:noAutofit/>
          </a:bodyPr>
          <a:lstStyle>
            <a:lvl1pPr algn="l">
              <a:defRPr sz="4800" b="1" cap="all" baseline="0">
                <a:solidFill>
                  <a:schemeClr val="tx1"/>
                </a:solidFill>
                <a:latin typeface="+mj-lt"/>
              </a:defRPr>
            </a:lvl1pPr>
          </a:lstStyle>
          <a:p>
            <a:r>
              <a:rPr lang="en-US"/>
              <a:t>MONTH</a:t>
            </a:r>
          </a:p>
        </p:txBody>
      </p:sp>
      <p:sp>
        <p:nvSpPr>
          <p:cNvPr id="11" name="Content Placeholder 10">
            <a:extLst>
              <a:ext uri="{FF2B5EF4-FFF2-40B4-BE49-F238E27FC236}">
                <a16:creationId xmlns:a16="http://schemas.microsoft.com/office/drawing/2014/main" id="{D5FE4697-D3A3-4ECA-A20B-312D0B05A0B1}"/>
              </a:ext>
            </a:extLst>
          </p:cNvPr>
          <p:cNvSpPr>
            <a:spLocks noGrp="1"/>
          </p:cNvSpPr>
          <p:nvPr>
            <p:ph sz="quarter" idx="14" hasCustomPrompt="1"/>
          </p:nvPr>
        </p:nvSpPr>
        <p:spPr>
          <a:xfrm>
            <a:off x="609600" y="2203304"/>
            <a:ext cx="5486400" cy="3200400"/>
          </a:xfrm>
          <a:prstGeom prst="roundRect">
            <a:avLst>
              <a:gd name="adj" fmla="val 1499"/>
            </a:avLst>
          </a:prstGeom>
          <a:noFill/>
        </p:spPr>
        <p:txBody>
          <a:bodyPr>
            <a:normAutofit/>
          </a:bodyPr>
          <a:lstStyle>
            <a:lvl1pPr marL="0" indent="0">
              <a:buNone/>
              <a:defRPr sz="1600">
                <a:latin typeface="Tw Cen MT" panose="020B0602020104020603" pitchFamily="34" charset="77"/>
              </a:defRPr>
            </a:lvl1pPr>
            <a:lvl2pPr>
              <a:defRPr sz="1400"/>
            </a:lvl2pPr>
            <a:lvl3pPr>
              <a:defRPr sz="1200"/>
            </a:lvl3pPr>
            <a:lvl4pPr>
              <a:defRPr sz="1100"/>
            </a:lvl4pPr>
            <a:lvl5pPr>
              <a:defRPr sz="1100"/>
            </a:lvl5pPr>
          </a:lstStyle>
          <a:p>
            <a:pPr lvl="0"/>
            <a:r>
              <a:rPr lang="en-US"/>
              <a:t>Click to add table</a:t>
            </a:r>
          </a:p>
        </p:txBody>
      </p:sp>
      <p:sp>
        <p:nvSpPr>
          <p:cNvPr id="5" name="Text Placeholder 4">
            <a:extLst>
              <a:ext uri="{FF2B5EF4-FFF2-40B4-BE49-F238E27FC236}">
                <a16:creationId xmlns:a16="http://schemas.microsoft.com/office/drawing/2014/main" id="{87A9D28C-3992-44BC-88CD-2C0D4A9389A7}"/>
              </a:ext>
            </a:extLst>
          </p:cNvPr>
          <p:cNvSpPr>
            <a:spLocks noGrp="1"/>
          </p:cNvSpPr>
          <p:nvPr>
            <p:ph type="body" sz="quarter" idx="16" hasCustomPrompt="1"/>
          </p:nvPr>
        </p:nvSpPr>
        <p:spPr>
          <a:xfrm rot="16200000">
            <a:off x="7396675" y="785618"/>
            <a:ext cx="1739509" cy="683260"/>
          </a:xfrm>
        </p:spPr>
        <p:txBody>
          <a:bodyPr>
            <a:noAutofit/>
          </a:bodyPr>
          <a:lstStyle>
            <a:lvl1pPr marL="0" indent="0" algn="r">
              <a:buNone/>
              <a:defRPr sz="2000" b="0">
                <a:solidFill>
                  <a:schemeClr val="tx1"/>
                </a:solidFill>
                <a:latin typeface="+mn-lt"/>
              </a:defRPr>
            </a:lvl1pPr>
          </a:lstStyle>
          <a:p>
            <a:pPr lvl="0"/>
            <a:r>
              <a:rPr lang="en-US"/>
              <a:t>YEAR</a:t>
            </a:r>
          </a:p>
        </p:txBody>
      </p:sp>
      <p:sp>
        <p:nvSpPr>
          <p:cNvPr id="3" name="Rectangle 2">
            <a:extLst>
              <a:ext uri="{FF2B5EF4-FFF2-40B4-BE49-F238E27FC236}">
                <a16:creationId xmlns:a16="http://schemas.microsoft.com/office/drawing/2014/main" id="{BC20E2EE-8DAF-8F48-AF34-436BF648D277}"/>
              </a:ext>
            </a:extLst>
          </p:cNvPr>
          <p:cNvSpPr/>
          <p:nvPr userDrawn="1"/>
        </p:nvSpPr>
        <p:spPr>
          <a:xfrm>
            <a:off x="8839200" y="0"/>
            <a:ext cx="3352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C41AFED-375D-4B97-AF69-929229D45768}"/>
              </a:ext>
            </a:extLst>
          </p:cNvPr>
          <p:cNvSpPr>
            <a:spLocks noGrp="1"/>
          </p:cNvSpPr>
          <p:nvPr>
            <p:ph type="body" sz="quarter" idx="17" hasCustomPrompt="1"/>
          </p:nvPr>
        </p:nvSpPr>
        <p:spPr>
          <a:xfrm>
            <a:off x="9042400" y="219395"/>
            <a:ext cx="1992312" cy="400110"/>
          </a:xfrm>
          <a:noFill/>
        </p:spPr>
        <p:txBody>
          <a:bodyPr wrap="square" rtlCol="0">
            <a:noAutofit/>
          </a:bodyPr>
          <a:lstStyle>
            <a:lvl1pPr marL="0" indent="0">
              <a:buNone/>
              <a:defRPr lang="en-US" sz="2000" cap="all" baseline="0" smtClean="0">
                <a:solidFill>
                  <a:schemeClr val="bg1">
                    <a:lumMod val="85000"/>
                    <a:lumOff val="15000"/>
                  </a:schemeClr>
                </a:solidFill>
              </a:defRPr>
            </a:lvl1pPr>
            <a:lvl2pPr>
              <a:defRPr lang="en-US" sz="1800" smtClean="0"/>
            </a:lvl2pPr>
            <a:lvl3pPr>
              <a:defRPr lang="en-US" sz="1800" smtClean="0"/>
            </a:lvl3pPr>
            <a:lvl4pPr>
              <a:defRPr lang="en-US" smtClean="0"/>
            </a:lvl4pPr>
            <a:lvl5pPr>
              <a:defRPr lang="en-US"/>
            </a:lvl5pPr>
          </a:lstStyle>
          <a:p>
            <a:pPr marL="0" lvl="0"/>
            <a:r>
              <a:rPr lang="en-US"/>
              <a:t>Title</a:t>
            </a:r>
          </a:p>
        </p:txBody>
      </p:sp>
      <p:sp>
        <p:nvSpPr>
          <p:cNvPr id="14" name="Table Placeholder 13">
            <a:extLst>
              <a:ext uri="{FF2B5EF4-FFF2-40B4-BE49-F238E27FC236}">
                <a16:creationId xmlns:a16="http://schemas.microsoft.com/office/drawing/2014/main" id="{DEB9FECA-070E-43A8-96FD-BA6026F3A62C}"/>
              </a:ext>
            </a:extLst>
          </p:cNvPr>
          <p:cNvSpPr>
            <a:spLocks noGrp="1"/>
          </p:cNvSpPr>
          <p:nvPr>
            <p:ph type="tbl" sz="quarter" idx="18"/>
          </p:nvPr>
        </p:nvSpPr>
        <p:spPr>
          <a:xfrm>
            <a:off x="9121140" y="619125"/>
            <a:ext cx="2781300" cy="5641975"/>
          </a:xfrm>
        </p:spPr>
        <p:txBody>
          <a:bodyPr anchor="ctr"/>
          <a:lstStyle>
            <a:lvl1pPr marL="0" indent="0" algn="ctr">
              <a:buNone/>
              <a:defRPr>
                <a:solidFill>
                  <a:schemeClr val="bg1"/>
                </a:solidFill>
              </a:defRPr>
            </a:lvl1pPr>
          </a:lstStyle>
          <a:p>
            <a:r>
              <a:rPr lang="en-US"/>
              <a:t>Click icon to add table</a:t>
            </a:r>
          </a:p>
        </p:txBody>
      </p:sp>
    </p:spTree>
    <p:extLst>
      <p:ext uri="{BB962C8B-B14F-4D97-AF65-F5344CB8AC3E}">
        <p14:creationId xmlns:p14="http://schemas.microsoft.com/office/powerpoint/2010/main" val="366586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FF44-D8B7-12D7-4362-491E4273F9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5E831-D873-7932-114D-333B6029C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0AE12-2052-4701-962B-647841700C97}"/>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5" name="Footer Placeholder 4">
            <a:extLst>
              <a:ext uri="{FF2B5EF4-FFF2-40B4-BE49-F238E27FC236}">
                <a16:creationId xmlns:a16="http://schemas.microsoft.com/office/drawing/2014/main" id="{4B55AECE-AA2F-E463-799E-BE8F1111E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A1F4A-6E1E-F99F-5302-CEF3385D7D09}"/>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391878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2ED5-CAB0-F3F7-FB46-68D8E4548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C1127E-EAA1-391B-178A-06C9A70AAF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DB6FB9-4D66-44F7-93AE-DDB1136ABDD0}"/>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5" name="Footer Placeholder 4">
            <a:extLst>
              <a:ext uri="{FF2B5EF4-FFF2-40B4-BE49-F238E27FC236}">
                <a16:creationId xmlns:a16="http://schemas.microsoft.com/office/drawing/2014/main" id="{412B2C83-2606-D64C-E7EC-91E6C9033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2FD5E-764D-EB82-7CE7-CF30CBFE3447}"/>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239870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B399-BEBA-1AC4-DBEA-1D5D3F931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6B25C-7B32-67BD-0A0C-B1B80AD06E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CA0411-1DD3-4757-E09A-FA6508FCA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939E04-4593-0DE7-CEE2-A219175CCA7C}"/>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6" name="Footer Placeholder 5">
            <a:extLst>
              <a:ext uri="{FF2B5EF4-FFF2-40B4-BE49-F238E27FC236}">
                <a16:creationId xmlns:a16="http://schemas.microsoft.com/office/drawing/2014/main" id="{0474A84B-C192-B5EC-AD2D-64F75C1E3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42BEE-01E8-3F06-DD64-5E1EF8197F73}"/>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357862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5CF8-A443-AC06-1441-066116CAA3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D7BC8B-5607-1B97-37BF-4BAC45E07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A7B29-4C72-38E2-E6BD-D3AC3A0404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D0E85E-B744-F695-4B36-7D7CE2193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731CA-B3B8-1036-5BD0-4E148C8E8C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E1A637-270B-7E1D-6349-4A06305028AE}"/>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8" name="Footer Placeholder 7">
            <a:extLst>
              <a:ext uri="{FF2B5EF4-FFF2-40B4-BE49-F238E27FC236}">
                <a16:creationId xmlns:a16="http://schemas.microsoft.com/office/drawing/2014/main" id="{4388DFA5-CEA2-38C4-986B-84863F3366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B683C-67A1-C21D-1526-E2C5C2A495E1}"/>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46812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0A46-42AF-6F6E-3615-6513789C89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65706-F101-747B-7752-0F1E607BDF4A}"/>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4" name="Footer Placeholder 3">
            <a:extLst>
              <a:ext uri="{FF2B5EF4-FFF2-40B4-BE49-F238E27FC236}">
                <a16:creationId xmlns:a16="http://schemas.microsoft.com/office/drawing/2014/main" id="{F1B855C0-CF47-FCB9-CDF8-7750BEAA3E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3E8B3F-A6F5-66C8-36E0-D5FB543CAA63}"/>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333953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489CD-2537-67C5-5F18-E11021C45888}"/>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3" name="Footer Placeholder 2">
            <a:extLst>
              <a:ext uri="{FF2B5EF4-FFF2-40B4-BE49-F238E27FC236}">
                <a16:creationId xmlns:a16="http://schemas.microsoft.com/office/drawing/2014/main" id="{1526A560-B9CF-B776-EF66-5A7695C816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CA4EC-5122-5703-DA89-5074BDF8B820}"/>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50426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2E78-8CBC-8609-9AAC-A80DD6AED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B9FB7C-233F-85D1-872F-DB33AD774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7A315-8FC0-D1FE-92C3-F9A7876F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13098-6738-6533-D5E6-D0A34E3938C8}"/>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6" name="Footer Placeholder 5">
            <a:extLst>
              <a:ext uri="{FF2B5EF4-FFF2-40B4-BE49-F238E27FC236}">
                <a16:creationId xmlns:a16="http://schemas.microsoft.com/office/drawing/2014/main" id="{C68FE14C-3794-177C-F597-4370F0F5A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C8724-E15B-14E8-A4D8-72CD9FB4A3AE}"/>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30633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DC83-C3E5-3181-2E43-EBE759CC2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782BA1-1608-043A-B2CE-04C60EAA3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EA670-22B0-6E9F-F60F-902D182FF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798CA-10CA-718C-CC34-0EB845F1BB93}"/>
              </a:ext>
            </a:extLst>
          </p:cNvPr>
          <p:cNvSpPr>
            <a:spLocks noGrp="1"/>
          </p:cNvSpPr>
          <p:nvPr>
            <p:ph type="dt" sz="half" idx="10"/>
          </p:nvPr>
        </p:nvSpPr>
        <p:spPr/>
        <p:txBody>
          <a:bodyPr/>
          <a:lstStyle/>
          <a:p>
            <a:fld id="{C65F0D38-CCD6-4B4C-8211-6A41A73A7750}" type="datetimeFigureOut">
              <a:rPr lang="en-US" smtClean="0"/>
              <a:t>7/3/2024</a:t>
            </a:fld>
            <a:endParaRPr lang="en-US"/>
          </a:p>
        </p:txBody>
      </p:sp>
      <p:sp>
        <p:nvSpPr>
          <p:cNvPr id="6" name="Footer Placeholder 5">
            <a:extLst>
              <a:ext uri="{FF2B5EF4-FFF2-40B4-BE49-F238E27FC236}">
                <a16:creationId xmlns:a16="http://schemas.microsoft.com/office/drawing/2014/main" id="{30ADE920-BC06-871A-818A-45D1D241B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4B043-122D-BEA9-1D7C-9F065D7AA016}"/>
              </a:ext>
            </a:extLst>
          </p:cNvPr>
          <p:cNvSpPr>
            <a:spLocks noGrp="1"/>
          </p:cNvSpPr>
          <p:nvPr>
            <p:ph type="sldNum" sz="quarter" idx="12"/>
          </p:nvPr>
        </p:nvSpPr>
        <p:spPr/>
        <p:txBody>
          <a:bodyPr/>
          <a:lstStyle/>
          <a:p>
            <a:fld id="{EDDF75E6-98E0-4C63-9844-CC5DB284FA31}" type="slidenum">
              <a:rPr lang="en-US" smtClean="0"/>
              <a:t>‹#›</a:t>
            </a:fld>
            <a:endParaRPr lang="en-US"/>
          </a:p>
        </p:txBody>
      </p:sp>
    </p:spTree>
    <p:extLst>
      <p:ext uri="{BB962C8B-B14F-4D97-AF65-F5344CB8AC3E}">
        <p14:creationId xmlns:p14="http://schemas.microsoft.com/office/powerpoint/2010/main" val="325751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42DEA-EEF8-4D9D-C3DC-A452145B8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751D8-CFEA-ADAB-B431-5C07EBE88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BA494-4D7E-3DC0-291F-21DFB5C8A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5F0D38-CCD6-4B4C-8211-6A41A73A7750}" type="datetimeFigureOut">
              <a:rPr lang="en-US" smtClean="0"/>
              <a:t>7/3/2024</a:t>
            </a:fld>
            <a:endParaRPr lang="en-US"/>
          </a:p>
        </p:txBody>
      </p:sp>
      <p:sp>
        <p:nvSpPr>
          <p:cNvPr id="5" name="Footer Placeholder 4">
            <a:extLst>
              <a:ext uri="{FF2B5EF4-FFF2-40B4-BE49-F238E27FC236}">
                <a16:creationId xmlns:a16="http://schemas.microsoft.com/office/drawing/2014/main" id="{73AA3143-2119-EAAC-5D0C-E28D3544C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498A9A-B897-D7E0-4945-2E6BC13FD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DF75E6-98E0-4C63-9844-CC5DB284FA31}" type="slidenum">
              <a:rPr lang="en-US" smtClean="0"/>
              <a:t>‹#›</a:t>
            </a:fld>
            <a:endParaRPr lang="en-US"/>
          </a:p>
        </p:txBody>
      </p:sp>
    </p:spTree>
    <p:extLst>
      <p:ext uri="{BB962C8B-B14F-4D97-AF65-F5344CB8AC3E}">
        <p14:creationId xmlns:p14="http://schemas.microsoft.com/office/powerpoint/2010/main" val="623327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37.png"/><Relationship Id="rId5" Type="http://schemas.openxmlformats.org/officeDocument/2006/relationships/image" Target="../media/image17.svg"/><Relationship Id="rId10" Type="http://schemas.openxmlformats.org/officeDocument/2006/relationships/image" Target="../media/image36.jpeg"/><Relationship Id="rId4" Type="http://schemas.openxmlformats.org/officeDocument/2006/relationships/image" Target="../media/image16.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37.png"/><Relationship Id="rId5" Type="http://schemas.openxmlformats.org/officeDocument/2006/relationships/image" Target="../media/image16.png"/><Relationship Id="rId10" Type="http://schemas.openxmlformats.org/officeDocument/2006/relationships/image" Target="../media/image29.svg"/><Relationship Id="rId4" Type="http://schemas.openxmlformats.org/officeDocument/2006/relationships/image" Target="../media/image11.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38.png"/><Relationship Id="rId5" Type="http://schemas.openxmlformats.org/officeDocument/2006/relationships/image" Target="../media/image16.png"/><Relationship Id="rId10" Type="http://schemas.openxmlformats.org/officeDocument/2006/relationships/image" Target="../media/image43.svg"/><Relationship Id="rId4" Type="http://schemas.openxmlformats.org/officeDocument/2006/relationships/image" Target="../media/image11.sv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7.svg"/><Relationship Id="rId10" Type="http://schemas.openxmlformats.org/officeDocument/2006/relationships/image" Target="../media/image44.png"/><Relationship Id="rId4" Type="http://schemas.openxmlformats.org/officeDocument/2006/relationships/image" Target="../media/image16.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7.svg"/><Relationship Id="rId10" Type="http://schemas.openxmlformats.org/officeDocument/2006/relationships/image" Target="../media/image44.png"/><Relationship Id="rId4" Type="http://schemas.openxmlformats.org/officeDocument/2006/relationships/image" Target="../media/image16.png"/><Relationship Id="rId9"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7.svg"/><Relationship Id="rId10" Type="http://schemas.openxmlformats.org/officeDocument/2006/relationships/image" Target="../media/image44.png"/><Relationship Id="rId4" Type="http://schemas.openxmlformats.org/officeDocument/2006/relationships/image" Target="../media/image16.png"/><Relationship Id="rId9"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7AC64-6189-9CCA-A338-4B8E6F3A0454}"/>
              </a:ext>
            </a:extLst>
          </p:cNvPr>
          <p:cNvSpPr>
            <a:spLocks noGrp="1"/>
          </p:cNvSpPr>
          <p:nvPr>
            <p:ph type="ctrTitle"/>
          </p:nvPr>
        </p:nvSpPr>
        <p:spPr>
          <a:xfrm>
            <a:off x="1113810" y="3023754"/>
            <a:ext cx="4900144" cy="2736965"/>
          </a:xfrm>
        </p:spPr>
        <p:txBody>
          <a:bodyPr anchor="t">
            <a:normAutofit/>
          </a:bodyPr>
          <a:lstStyle/>
          <a:p>
            <a:pPr algn="l"/>
            <a:r>
              <a:rPr lang="en-US" sz="5400"/>
              <a:t>By Students, For Faculty</a:t>
            </a:r>
          </a:p>
        </p:txBody>
      </p:sp>
      <p:sp>
        <p:nvSpPr>
          <p:cNvPr id="3" name="Subtitle 2">
            <a:extLst>
              <a:ext uri="{FF2B5EF4-FFF2-40B4-BE49-F238E27FC236}">
                <a16:creationId xmlns:a16="http://schemas.microsoft.com/office/drawing/2014/main" id="{75E6A827-F15A-7D12-238C-A8AF999BB4E7}"/>
              </a:ext>
            </a:extLst>
          </p:cNvPr>
          <p:cNvSpPr>
            <a:spLocks noGrp="1"/>
          </p:cNvSpPr>
          <p:nvPr>
            <p:ph type="subTitle" idx="1"/>
          </p:nvPr>
        </p:nvSpPr>
        <p:spPr>
          <a:xfrm>
            <a:off x="1113809" y="1016076"/>
            <a:ext cx="4900143" cy="1709849"/>
          </a:xfrm>
        </p:spPr>
        <p:txBody>
          <a:bodyPr vert="horz" lIns="91440" tIns="45720" rIns="91440" bIns="45720" rtlCol="0" anchor="b">
            <a:normAutofit/>
          </a:bodyPr>
          <a:lstStyle/>
          <a:p>
            <a:pPr algn="l"/>
            <a:r>
              <a:rPr lang="en-US" sz="2000" i="1"/>
              <a:t>A Rapid Brightspace Transition</a:t>
            </a:r>
          </a:p>
        </p:txBody>
      </p:sp>
      <p:grpSp>
        <p:nvGrpSpPr>
          <p:cNvPr id="86" name="Group 8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posing for a photo&#10;&#10;Description automatically generated">
            <a:extLst>
              <a:ext uri="{FF2B5EF4-FFF2-40B4-BE49-F238E27FC236}">
                <a16:creationId xmlns:a16="http://schemas.microsoft.com/office/drawing/2014/main" id="{10F7F7B9-8213-D319-3BF8-DFB7681E29EB}"/>
              </a:ext>
            </a:extLst>
          </p:cNvPr>
          <p:cNvPicPr>
            <a:picLocks noChangeAspect="1"/>
          </p:cNvPicPr>
          <p:nvPr/>
        </p:nvPicPr>
        <p:blipFill rotWithShape="1">
          <a:blip r:embed="rId3"/>
          <a:srcRect t="21323" r="-1" b="-1"/>
          <a:stretch/>
        </p:blipFill>
        <p:spPr>
          <a:xfrm>
            <a:off x="7114162" y="471748"/>
            <a:ext cx="4324849" cy="2552007"/>
          </a:xfrm>
          <a:prstGeom prst="rect">
            <a:avLst/>
          </a:prstGeom>
        </p:spPr>
      </p:pic>
      <p:sp>
        <p:nvSpPr>
          <p:cNvPr id="90" name="Rectangle 8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5" descr="A group of people posing for a photo&#10;&#10;Description automatically generated">
            <a:extLst>
              <a:ext uri="{FF2B5EF4-FFF2-40B4-BE49-F238E27FC236}">
                <a16:creationId xmlns:a16="http://schemas.microsoft.com/office/drawing/2014/main" id="{C9FAB55D-D876-1F4A-F72B-937E7E29FC77}"/>
              </a:ext>
            </a:extLst>
          </p:cNvPr>
          <p:cNvPicPr>
            <a:picLocks noChangeAspect="1"/>
          </p:cNvPicPr>
          <p:nvPr/>
        </p:nvPicPr>
        <p:blipFill rotWithShape="1">
          <a:blip r:embed="rId4"/>
          <a:srcRect t="11599" r="-1" b="-1"/>
          <a:stretch/>
        </p:blipFill>
        <p:spPr>
          <a:xfrm>
            <a:off x="7114162" y="3676230"/>
            <a:ext cx="4324849" cy="2552007"/>
          </a:xfrm>
          <a:prstGeom prst="rect">
            <a:avLst/>
          </a:prstGeom>
        </p:spPr>
      </p:pic>
    </p:spTree>
    <p:extLst>
      <p:ext uri="{BB962C8B-B14F-4D97-AF65-F5344CB8AC3E}">
        <p14:creationId xmlns:p14="http://schemas.microsoft.com/office/powerpoint/2010/main" val="3585810894"/>
      </p:ext>
    </p:extLst>
  </p:cSld>
  <p:clrMapOvr>
    <a:masterClrMapping/>
  </p:clrMapOvr>
  <mc:AlternateContent xmlns:mc="http://schemas.openxmlformats.org/markup-compatibility/2006">
    <mc:Choice xmlns:p14="http://schemas.microsoft.com/office/powerpoint/2010/main" Requires="p14">
      <p:transition spd="slow" p14:dur="2000" advTm="7798"/>
    </mc:Choice>
    <mc:Fallback>
      <p:transition spd="slow" advTm="77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 APRIL</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nvPr>
        </p:nvGraphicFramePr>
        <p:xfrm>
          <a:off x="6622571" y="2642616"/>
          <a:ext cx="4878269" cy="3605785"/>
        </p:xfrm>
        <a:graphic>
          <a:graphicData uri="http://schemas.openxmlformats.org/drawingml/2006/table">
            <a:tbl>
              <a:tblPr firstRow="1" bandRow="1">
                <a:tableStyleId>{5C22544A-7EE6-4342-B048-85BDC9FD1C3A}</a:tableStyleId>
              </a:tblPr>
              <a:tblGrid>
                <a:gridCol w="683328">
                  <a:extLst>
                    <a:ext uri="{9D8B030D-6E8A-4147-A177-3AD203B41FA5}">
                      <a16:colId xmlns:a16="http://schemas.microsoft.com/office/drawing/2014/main" val="3476096443"/>
                    </a:ext>
                  </a:extLst>
                </a:gridCol>
                <a:gridCol w="740752">
                  <a:extLst>
                    <a:ext uri="{9D8B030D-6E8A-4147-A177-3AD203B41FA5}">
                      <a16:colId xmlns:a16="http://schemas.microsoft.com/office/drawing/2014/main" val="3713691948"/>
                    </a:ext>
                  </a:extLst>
                </a:gridCol>
                <a:gridCol w="663452">
                  <a:extLst>
                    <a:ext uri="{9D8B030D-6E8A-4147-A177-3AD203B41FA5}">
                      <a16:colId xmlns:a16="http://schemas.microsoft.com/office/drawing/2014/main" val="3106412472"/>
                    </a:ext>
                  </a:extLst>
                </a:gridCol>
                <a:gridCol w="780505">
                  <a:extLst>
                    <a:ext uri="{9D8B030D-6E8A-4147-A177-3AD203B41FA5}">
                      <a16:colId xmlns:a16="http://schemas.microsoft.com/office/drawing/2014/main" val="1734665539"/>
                    </a:ext>
                  </a:extLst>
                </a:gridCol>
                <a:gridCol w="663452">
                  <a:extLst>
                    <a:ext uri="{9D8B030D-6E8A-4147-A177-3AD203B41FA5}">
                      <a16:colId xmlns:a16="http://schemas.microsoft.com/office/drawing/2014/main" val="2135008477"/>
                    </a:ext>
                  </a:extLst>
                </a:gridCol>
                <a:gridCol w="663452">
                  <a:extLst>
                    <a:ext uri="{9D8B030D-6E8A-4147-A177-3AD203B41FA5}">
                      <a16:colId xmlns:a16="http://schemas.microsoft.com/office/drawing/2014/main" val="2666336027"/>
                    </a:ext>
                  </a:extLst>
                </a:gridCol>
                <a:gridCol w="683328">
                  <a:extLst>
                    <a:ext uri="{9D8B030D-6E8A-4147-A177-3AD203B41FA5}">
                      <a16:colId xmlns:a16="http://schemas.microsoft.com/office/drawing/2014/main" val="420944989"/>
                    </a:ext>
                  </a:extLst>
                </a:gridCol>
              </a:tblGrid>
              <a:tr h="602142">
                <a:tc>
                  <a:txBody>
                    <a:bodyPr/>
                    <a:lstStyle/>
                    <a:p>
                      <a:pPr algn="ctr"/>
                      <a:r>
                        <a:rPr lang="en-US" sz="2800" b="1" i="0">
                          <a:solidFill>
                            <a:schemeClr val="tx1"/>
                          </a:solidFill>
                          <a:latin typeface="+mn-lt"/>
                        </a:rPr>
                        <a:t>S</a:t>
                      </a:r>
                    </a:p>
                  </a:txBody>
                  <a:tcPr marL="127213" marR="127213" marT="63607" marB="63607"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M</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W</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F</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S</a:t>
                      </a:r>
                    </a:p>
                  </a:txBody>
                  <a:tcPr marL="127213" marR="127213" marT="63607" marB="63607"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485530">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6</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7</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13</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14</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20</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21</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27</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28</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575993">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254448"/>
                  </a:ext>
                </a:extLst>
              </a:tr>
            </a:tbl>
          </a:graphicData>
        </a:graphic>
      </p:graphicFrame>
      <p:grpSp>
        <p:nvGrpSpPr>
          <p:cNvPr id="12" name="Group 11">
            <a:extLst>
              <a:ext uri="{FF2B5EF4-FFF2-40B4-BE49-F238E27FC236}">
                <a16:creationId xmlns:a16="http://schemas.microsoft.com/office/drawing/2014/main" id="{AB23CFAB-BA59-D360-9824-76571FC0CD39}"/>
              </a:ext>
            </a:extLst>
          </p:cNvPr>
          <p:cNvGrpSpPr/>
          <p:nvPr/>
        </p:nvGrpSpPr>
        <p:grpSpPr>
          <a:xfrm>
            <a:off x="1251856" y="2735036"/>
            <a:ext cx="3347357" cy="3415392"/>
            <a:chOff x="639535" y="2476500"/>
            <a:chExt cx="3347357" cy="3415392"/>
          </a:xfrm>
        </p:grpSpPr>
        <p:sp>
          <p:nvSpPr>
            <p:cNvPr id="8" name="Rectangle: Rounded Corners 7">
              <a:extLst>
                <a:ext uri="{FF2B5EF4-FFF2-40B4-BE49-F238E27FC236}">
                  <a16:creationId xmlns:a16="http://schemas.microsoft.com/office/drawing/2014/main" id="{03B59783-B3B2-C133-E0FF-6CABDF01C8E6}"/>
                </a:ext>
              </a:extLst>
            </p:cNvPr>
            <p:cNvSpPr/>
            <p:nvPr/>
          </p:nvSpPr>
          <p:spPr>
            <a:xfrm>
              <a:off x="639536" y="2476500"/>
              <a:ext cx="3143249" cy="721178"/>
            </a:xfrm>
            <a:prstGeom prst="roundRect">
              <a:avLst/>
            </a:prstGeom>
            <a:solidFill>
              <a:srgbClr val="FFFF0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9" name="Rectangle: Rounded Corners 8">
              <a:extLst>
                <a:ext uri="{FF2B5EF4-FFF2-40B4-BE49-F238E27FC236}">
                  <a16:creationId xmlns:a16="http://schemas.microsoft.com/office/drawing/2014/main" id="{5C819ADE-B503-77F7-D7F2-95F8A3ECEC8C}"/>
                </a:ext>
              </a:extLst>
            </p:cNvPr>
            <p:cNvSpPr/>
            <p:nvPr/>
          </p:nvSpPr>
          <p:spPr>
            <a:xfrm>
              <a:off x="843643" y="4299856"/>
              <a:ext cx="3143249" cy="721178"/>
            </a:xfrm>
            <a:prstGeom prst="roundRect">
              <a:avLst/>
            </a:prstGeom>
            <a:solidFill>
              <a:schemeClr val="bg2"/>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10" name="Rectangle: Rounded Corners 9">
              <a:extLst>
                <a:ext uri="{FF2B5EF4-FFF2-40B4-BE49-F238E27FC236}">
                  <a16:creationId xmlns:a16="http://schemas.microsoft.com/office/drawing/2014/main" id="{3CD6DE79-5A7C-9FCF-EF6B-760C1BC26B41}"/>
                </a:ext>
              </a:extLst>
            </p:cNvPr>
            <p:cNvSpPr/>
            <p:nvPr/>
          </p:nvSpPr>
          <p:spPr>
            <a:xfrm>
              <a:off x="843643" y="3429000"/>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11" name="Rectangle: Rounded Corners 10">
              <a:extLst>
                <a:ext uri="{FF2B5EF4-FFF2-40B4-BE49-F238E27FC236}">
                  <a16:creationId xmlns:a16="http://schemas.microsoft.com/office/drawing/2014/main" id="{BF47C371-0D35-269C-CE66-F2942D429FC7}"/>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sp>
        <p:nvSpPr>
          <p:cNvPr id="15" name="Text Placeholder 4">
            <a:extLst>
              <a:ext uri="{FF2B5EF4-FFF2-40B4-BE49-F238E27FC236}">
                <a16:creationId xmlns:a16="http://schemas.microsoft.com/office/drawing/2014/main" id="{2136D7C9-C3D9-C8DC-9BA2-3708D7ED2C15}"/>
              </a:ext>
            </a:extLst>
          </p:cNvPr>
          <p:cNvSpPr txBox="1">
            <a:spLocks/>
          </p:cNvSpPr>
          <p:nvPr/>
        </p:nvSpPr>
        <p:spPr>
          <a:xfrm rot="16200000">
            <a:off x="7916958" y="974946"/>
            <a:ext cx="1736336" cy="53312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t>2023</a:t>
            </a:r>
          </a:p>
        </p:txBody>
      </p:sp>
      <p:pic>
        <p:nvPicPr>
          <p:cNvPr id="17" name="Graphic 16" descr="Maple Leaf outline">
            <a:extLst>
              <a:ext uri="{FF2B5EF4-FFF2-40B4-BE49-F238E27FC236}">
                <a16:creationId xmlns:a16="http://schemas.microsoft.com/office/drawing/2014/main" id="{77EC77FA-CBD0-43B6-AFB3-D9E110B753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1800" y="1721338"/>
            <a:ext cx="914400" cy="914400"/>
          </a:xfrm>
          <a:prstGeom prst="rect">
            <a:avLst/>
          </a:prstGeom>
        </p:spPr>
      </p:pic>
    </p:spTree>
    <p:extLst>
      <p:ext uri="{BB962C8B-B14F-4D97-AF65-F5344CB8AC3E}">
        <p14:creationId xmlns:p14="http://schemas.microsoft.com/office/powerpoint/2010/main" val="331515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353">
        <p15:prstTrans prst="peelOff"/>
      </p:transition>
    </mc:Choice>
    <mc:Fallback>
      <p:transition spd="slow" advTm="235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may</a:t>
            </a:r>
          </a:p>
        </p:txBody>
      </p:sp>
      <p:sp>
        <p:nvSpPr>
          <p:cNvPr id="2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nvPr>
        </p:nvGraphicFramePr>
        <p:xfrm>
          <a:off x="6622571" y="2642616"/>
          <a:ext cx="4878269" cy="3605785"/>
        </p:xfrm>
        <a:graphic>
          <a:graphicData uri="http://schemas.openxmlformats.org/drawingml/2006/table">
            <a:tbl>
              <a:tblPr firstRow="1" bandRow="1">
                <a:tableStyleId>{5C22544A-7EE6-4342-B048-85BDC9FD1C3A}</a:tableStyleId>
              </a:tblPr>
              <a:tblGrid>
                <a:gridCol w="683328">
                  <a:extLst>
                    <a:ext uri="{9D8B030D-6E8A-4147-A177-3AD203B41FA5}">
                      <a16:colId xmlns:a16="http://schemas.microsoft.com/office/drawing/2014/main" val="3476096443"/>
                    </a:ext>
                  </a:extLst>
                </a:gridCol>
                <a:gridCol w="740752">
                  <a:extLst>
                    <a:ext uri="{9D8B030D-6E8A-4147-A177-3AD203B41FA5}">
                      <a16:colId xmlns:a16="http://schemas.microsoft.com/office/drawing/2014/main" val="3713691948"/>
                    </a:ext>
                  </a:extLst>
                </a:gridCol>
                <a:gridCol w="663452">
                  <a:extLst>
                    <a:ext uri="{9D8B030D-6E8A-4147-A177-3AD203B41FA5}">
                      <a16:colId xmlns:a16="http://schemas.microsoft.com/office/drawing/2014/main" val="3106412472"/>
                    </a:ext>
                  </a:extLst>
                </a:gridCol>
                <a:gridCol w="780505">
                  <a:extLst>
                    <a:ext uri="{9D8B030D-6E8A-4147-A177-3AD203B41FA5}">
                      <a16:colId xmlns:a16="http://schemas.microsoft.com/office/drawing/2014/main" val="1734665539"/>
                    </a:ext>
                  </a:extLst>
                </a:gridCol>
                <a:gridCol w="663452">
                  <a:extLst>
                    <a:ext uri="{9D8B030D-6E8A-4147-A177-3AD203B41FA5}">
                      <a16:colId xmlns:a16="http://schemas.microsoft.com/office/drawing/2014/main" val="2135008477"/>
                    </a:ext>
                  </a:extLst>
                </a:gridCol>
                <a:gridCol w="663452">
                  <a:extLst>
                    <a:ext uri="{9D8B030D-6E8A-4147-A177-3AD203B41FA5}">
                      <a16:colId xmlns:a16="http://schemas.microsoft.com/office/drawing/2014/main" val="2666336027"/>
                    </a:ext>
                  </a:extLst>
                </a:gridCol>
                <a:gridCol w="683328">
                  <a:extLst>
                    <a:ext uri="{9D8B030D-6E8A-4147-A177-3AD203B41FA5}">
                      <a16:colId xmlns:a16="http://schemas.microsoft.com/office/drawing/2014/main" val="420944989"/>
                    </a:ext>
                  </a:extLst>
                </a:gridCol>
              </a:tblGrid>
              <a:tr h="602142">
                <a:tc>
                  <a:txBody>
                    <a:bodyPr/>
                    <a:lstStyle/>
                    <a:p>
                      <a:pPr algn="ctr"/>
                      <a:r>
                        <a:rPr lang="en-US" sz="2800" b="1" i="0">
                          <a:solidFill>
                            <a:schemeClr val="tx1"/>
                          </a:solidFill>
                          <a:latin typeface="+mn-lt"/>
                        </a:rPr>
                        <a:t>S</a:t>
                      </a:r>
                    </a:p>
                  </a:txBody>
                  <a:tcPr marL="127213" marR="127213" marT="63607" marB="63607"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M</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W</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F</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S</a:t>
                      </a:r>
                    </a:p>
                  </a:txBody>
                  <a:tcPr marL="127213" marR="127213" marT="63607" marB="63607"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485530">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4</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5</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11</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12</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18</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19</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25</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26</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575993">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0203287"/>
                  </a:ext>
                </a:extLst>
              </a:tr>
            </a:tbl>
          </a:graphicData>
        </a:graphic>
      </p:graphicFrame>
      <p:grpSp>
        <p:nvGrpSpPr>
          <p:cNvPr id="15" name="Group 14">
            <a:extLst>
              <a:ext uri="{FF2B5EF4-FFF2-40B4-BE49-F238E27FC236}">
                <a16:creationId xmlns:a16="http://schemas.microsoft.com/office/drawing/2014/main" id="{3BE4E22F-C52A-584F-E66C-CBFF700E1BBD}"/>
              </a:ext>
            </a:extLst>
          </p:cNvPr>
          <p:cNvGrpSpPr/>
          <p:nvPr/>
        </p:nvGrpSpPr>
        <p:grpSpPr>
          <a:xfrm>
            <a:off x="1251856" y="2735036"/>
            <a:ext cx="3347357" cy="3415392"/>
            <a:chOff x="639535" y="2476500"/>
            <a:chExt cx="3347357" cy="3415392"/>
          </a:xfrm>
        </p:grpSpPr>
        <p:sp>
          <p:nvSpPr>
            <p:cNvPr id="11" name="Rectangle: Rounded Corners 10">
              <a:extLst>
                <a:ext uri="{FF2B5EF4-FFF2-40B4-BE49-F238E27FC236}">
                  <a16:creationId xmlns:a16="http://schemas.microsoft.com/office/drawing/2014/main" id="{154E58F0-7842-5B62-E746-867363F526BA}"/>
                </a:ext>
              </a:extLst>
            </p:cNvPr>
            <p:cNvSpPr/>
            <p:nvPr/>
          </p:nvSpPr>
          <p:spPr>
            <a:xfrm>
              <a:off x="639536" y="2476500"/>
              <a:ext cx="3143249" cy="721178"/>
            </a:xfrm>
            <a:prstGeom prst="round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12" name="Rectangle: Rounded Corners 11">
              <a:extLst>
                <a:ext uri="{FF2B5EF4-FFF2-40B4-BE49-F238E27FC236}">
                  <a16:creationId xmlns:a16="http://schemas.microsoft.com/office/drawing/2014/main" id="{7A0A6E8E-D613-F8BF-6176-24F1436085CE}"/>
                </a:ext>
              </a:extLst>
            </p:cNvPr>
            <p:cNvSpPr/>
            <p:nvPr/>
          </p:nvSpPr>
          <p:spPr>
            <a:xfrm>
              <a:off x="843643" y="4299856"/>
              <a:ext cx="3143249" cy="721178"/>
            </a:xfrm>
            <a:prstGeom prst="roundRect">
              <a:avLst/>
            </a:prstGeom>
            <a:solidFill>
              <a:schemeClr val="bg2">
                <a:lumMod val="7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13" name="Rectangle: Rounded Corners 12">
              <a:extLst>
                <a:ext uri="{FF2B5EF4-FFF2-40B4-BE49-F238E27FC236}">
                  <a16:creationId xmlns:a16="http://schemas.microsoft.com/office/drawing/2014/main" id="{A5F40C60-4A78-5F69-F325-07C66541506D}"/>
                </a:ext>
              </a:extLst>
            </p:cNvPr>
            <p:cNvSpPr/>
            <p:nvPr/>
          </p:nvSpPr>
          <p:spPr>
            <a:xfrm>
              <a:off x="843643" y="3429000"/>
              <a:ext cx="3143249" cy="721178"/>
            </a:xfrm>
            <a:prstGeom prst="roundRect">
              <a:avLst/>
            </a:prstGeom>
            <a:solidFill>
              <a:schemeClr val="tx2">
                <a:lumMod val="10000"/>
                <a:lumOff val="9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14" name="Rectangle: Rounded Corners 13">
              <a:extLst>
                <a:ext uri="{FF2B5EF4-FFF2-40B4-BE49-F238E27FC236}">
                  <a16:creationId xmlns:a16="http://schemas.microsoft.com/office/drawing/2014/main" id="{6AFBA391-B8D5-44BD-2396-2465892AED27}"/>
                </a:ext>
              </a:extLst>
            </p:cNvPr>
            <p:cNvSpPr/>
            <p:nvPr/>
          </p:nvSpPr>
          <p:spPr>
            <a:xfrm>
              <a:off x="639535" y="5170714"/>
              <a:ext cx="3143249" cy="721178"/>
            </a:xfrm>
            <a:prstGeom prst="roundRect">
              <a:avLst/>
            </a:prstGeom>
            <a:solidFill>
              <a:srgbClr val="FFFF00"/>
            </a:solid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sp>
        <p:nvSpPr>
          <p:cNvPr id="10" name="Text Placeholder 4">
            <a:extLst>
              <a:ext uri="{FF2B5EF4-FFF2-40B4-BE49-F238E27FC236}">
                <a16:creationId xmlns:a16="http://schemas.microsoft.com/office/drawing/2014/main" id="{D74815E3-A22A-17D5-FEB3-55DA547D4374}"/>
              </a:ext>
            </a:extLst>
          </p:cNvPr>
          <p:cNvSpPr txBox="1">
            <a:spLocks/>
          </p:cNvSpPr>
          <p:nvPr/>
        </p:nvSpPr>
        <p:spPr>
          <a:xfrm rot="16200000">
            <a:off x="7916958" y="974946"/>
            <a:ext cx="1736336" cy="53312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t>2023</a:t>
            </a:r>
          </a:p>
        </p:txBody>
      </p:sp>
      <p:pic>
        <p:nvPicPr>
          <p:cNvPr id="16" name="Graphic 15" descr="Maple Leaf outline">
            <a:extLst>
              <a:ext uri="{FF2B5EF4-FFF2-40B4-BE49-F238E27FC236}">
                <a16:creationId xmlns:a16="http://schemas.microsoft.com/office/drawing/2014/main" id="{FAC9C8E7-DF33-21D5-6E00-2CD0A8D9E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1800" y="1721338"/>
            <a:ext cx="914400" cy="914400"/>
          </a:xfrm>
          <a:prstGeom prst="rect">
            <a:avLst/>
          </a:prstGeom>
        </p:spPr>
      </p:pic>
      <p:pic>
        <p:nvPicPr>
          <p:cNvPr id="7" name="Picture 6" descr="A black and white question marks on a piece of paper&#10;&#10;Description automatically generated">
            <a:extLst>
              <a:ext uri="{FF2B5EF4-FFF2-40B4-BE49-F238E27FC236}">
                <a16:creationId xmlns:a16="http://schemas.microsoft.com/office/drawing/2014/main" id="{2643C8B3-B763-D1B3-70A3-3201D61DA3DD}"/>
              </a:ext>
            </a:extLst>
          </p:cNvPr>
          <p:cNvPicPr>
            <a:picLocks noChangeAspect="1"/>
          </p:cNvPicPr>
          <p:nvPr/>
        </p:nvPicPr>
        <p:blipFill>
          <a:blip r:embed="rId5"/>
          <a:stretch>
            <a:fillRect/>
          </a:stretch>
        </p:blipFill>
        <p:spPr>
          <a:xfrm>
            <a:off x="4600541" y="5379804"/>
            <a:ext cx="1212236" cy="1322935"/>
          </a:xfrm>
          <a:prstGeom prst="rect">
            <a:avLst/>
          </a:prstGeom>
        </p:spPr>
      </p:pic>
    </p:spTree>
    <p:extLst>
      <p:ext uri="{BB962C8B-B14F-4D97-AF65-F5344CB8AC3E}">
        <p14:creationId xmlns:p14="http://schemas.microsoft.com/office/powerpoint/2010/main" val="3571573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451">
        <p15:prstTrans prst="peelOff"/>
      </p:transition>
    </mc:Choice>
    <mc:Fallback>
      <p:transition spd="slow" advTm="445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uy is working hard in front of the computer">
            <a:extLst>
              <a:ext uri="{FF2B5EF4-FFF2-40B4-BE49-F238E27FC236}">
                <a16:creationId xmlns:a16="http://schemas.microsoft.com/office/drawing/2014/main" id="{F11F8941-F8DC-26BE-5EE9-081E8F67DACE}"/>
              </a:ext>
            </a:extLst>
          </p:cNvPr>
          <p:cNvPicPr>
            <a:picLocks noChangeAspect="1"/>
          </p:cNvPicPr>
          <p:nvPr/>
        </p:nvPicPr>
        <p:blipFill>
          <a:blip r:embed="rId2">
            <a:alphaModFix amt="29000"/>
          </a:blip>
          <a:stretch>
            <a:fillRect/>
          </a:stretch>
        </p:blipFill>
        <p:spPr>
          <a:xfrm>
            <a:off x="-425351" y="2304"/>
            <a:ext cx="12725328" cy="685726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47125BD5-C31E-A3ED-49EB-29E973AED348}"/>
              </a:ext>
            </a:extLst>
          </p:cNvPr>
          <p:cNvSpPr txBox="1"/>
          <p:nvPr/>
        </p:nvSpPr>
        <p:spPr>
          <a:xfrm>
            <a:off x="1520" y="402570"/>
            <a:ext cx="8304281" cy="4192520"/>
          </a:xfrm>
          <a:prstGeom prst="rect">
            <a:avLst/>
          </a:prstGeom>
        </p:spPr>
        <p:txBody>
          <a:bodyPr vert="horz" lIns="91440" tIns="45720" rIns="91440" bIns="45720" rtlCol="0" anchor="t">
            <a:normAutofit fontScale="92500" lnSpcReduction="10000"/>
          </a:bodyPr>
          <a:lstStyle/>
          <a:p>
            <a:pPr algn="ctr" fontAlgn="base">
              <a:lnSpc>
                <a:spcPct val="90000"/>
              </a:lnSpc>
              <a:spcAft>
                <a:spcPts val="600"/>
              </a:spcAft>
            </a:pPr>
            <a:r>
              <a:rPr lang="en-US" sz="9600">
                <a:solidFill>
                  <a:srgbClr val="343E48"/>
                </a:solidFill>
              </a:rPr>
              <a:t>4</a:t>
            </a:r>
          </a:p>
          <a:p>
            <a:pPr algn="ctr">
              <a:lnSpc>
                <a:spcPct val="90000"/>
              </a:lnSpc>
              <a:spcAft>
                <a:spcPts val="600"/>
              </a:spcAft>
            </a:pPr>
            <a:r>
              <a:rPr lang="en-US" sz="6600" b="1" i="0">
                <a:solidFill>
                  <a:srgbClr val="343E48"/>
                </a:solidFill>
                <a:effectLst/>
              </a:rPr>
              <a:t>Months</a:t>
            </a:r>
            <a:r>
              <a:rPr lang="en-US" sz="6600" b="0" i="0">
                <a:solidFill>
                  <a:srgbClr val="343E48"/>
                </a:solidFill>
                <a:effectLst/>
              </a:rPr>
              <a:t> </a:t>
            </a:r>
            <a:endParaRPr lang="en-US" sz="6600">
              <a:solidFill>
                <a:srgbClr val="343E48"/>
              </a:solidFill>
            </a:endParaRPr>
          </a:p>
          <a:p>
            <a:pPr algn="ctr" fontAlgn="base">
              <a:lnSpc>
                <a:spcPct val="90000"/>
              </a:lnSpc>
              <a:spcAft>
                <a:spcPts val="600"/>
              </a:spcAft>
            </a:pPr>
            <a:r>
              <a:rPr lang="en-US" sz="3600"/>
              <a:t>Digitial Education Staff and Student Employees </a:t>
            </a:r>
            <a:r>
              <a:rPr lang="en-US" sz="4400" b="1">
                <a:solidFill>
                  <a:srgbClr val="C00000"/>
                </a:solidFill>
              </a:rPr>
              <a:t>trained 684 Instructors</a:t>
            </a:r>
            <a:endParaRPr lang="en-US" sz="4400">
              <a:solidFill>
                <a:srgbClr val="C00000"/>
              </a:solidFill>
            </a:endParaRPr>
          </a:p>
          <a:p>
            <a:pPr algn="ctr">
              <a:lnSpc>
                <a:spcPct val="90000"/>
              </a:lnSpc>
              <a:spcAft>
                <a:spcPts val="600"/>
              </a:spcAft>
            </a:pPr>
            <a:endParaRPr lang="en-US" sz="4400" b="1">
              <a:solidFill>
                <a:srgbClr val="C00000"/>
              </a:solidFill>
              <a:ea typeface="+mn-lt"/>
              <a:cs typeface="+mn-lt"/>
            </a:endParaRPr>
          </a:p>
          <a:p>
            <a:pPr algn="ctr"/>
            <a:r>
              <a:rPr lang="en-US" sz="3600">
                <a:solidFill>
                  <a:srgbClr val="000000"/>
                </a:solidFill>
                <a:ea typeface="+mn-lt"/>
                <a:cs typeface="+mn-lt"/>
              </a:rPr>
              <a:t>2023: June-October</a:t>
            </a:r>
          </a:p>
          <a:p>
            <a:pPr algn="ctr">
              <a:lnSpc>
                <a:spcPct val="90000"/>
              </a:lnSpc>
              <a:spcAft>
                <a:spcPts val="600"/>
              </a:spcAft>
            </a:pPr>
            <a:endParaRPr lang="en-US" sz="2400" b="1">
              <a:solidFill>
                <a:srgbClr val="F7860C"/>
              </a:solidFill>
            </a:endParaRPr>
          </a:p>
          <a:p>
            <a:pPr algn="ctr" fontAlgn="base">
              <a:lnSpc>
                <a:spcPct val="90000"/>
              </a:lnSpc>
              <a:spcAft>
                <a:spcPts val="600"/>
              </a:spcAft>
            </a:pPr>
            <a:endParaRPr lang="en-US"/>
          </a:p>
        </p:txBody>
      </p:sp>
    </p:spTree>
    <p:extLst>
      <p:ext uri="{BB962C8B-B14F-4D97-AF65-F5344CB8AC3E}">
        <p14:creationId xmlns:p14="http://schemas.microsoft.com/office/powerpoint/2010/main" val="121667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1000">
              <a:srgbClr val="343E48"/>
            </a:gs>
            <a:gs pos="100000">
              <a:srgbClr val="343E48"/>
            </a:gs>
            <a:gs pos="0">
              <a:schemeClr val="accent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0CF28EE-A360-46B6-9D76-D2CA1E8777C8}"/>
              </a:ext>
            </a:extLst>
          </p:cNvPr>
          <p:cNvCxnSpPr>
            <a:cxnSpLocks/>
          </p:cNvCxnSpPr>
          <p:nvPr/>
        </p:nvCxnSpPr>
        <p:spPr>
          <a:xfrm>
            <a:off x="6106097" y="-5157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8C719BB-AFC1-4224-A01B-EF060D82684E}"/>
              </a:ext>
            </a:extLst>
          </p:cNvPr>
          <p:cNvSpPr txBox="1"/>
          <p:nvPr/>
        </p:nvSpPr>
        <p:spPr>
          <a:xfrm>
            <a:off x="7654072" y="2928552"/>
            <a:ext cx="4705739" cy="2308324"/>
          </a:xfrm>
          <a:prstGeom prst="rect">
            <a:avLst/>
          </a:prstGeom>
          <a:noFill/>
        </p:spPr>
        <p:txBody>
          <a:bodyPr wrap="square" lIns="91440" tIns="45720" rIns="91440" bIns="45720" rtlCol="0" anchor="t">
            <a:spAutoFit/>
          </a:bodyPr>
          <a:lstStyle/>
          <a:p>
            <a:r>
              <a:rPr lang="en-US" sz="3600" b="1">
                <a:solidFill>
                  <a:srgbClr val="92D050"/>
                </a:solidFill>
                <a:latin typeface="Century Gothic"/>
                <a:ea typeface="Tahoma"/>
                <a:cs typeface="Tahoma"/>
              </a:rPr>
              <a:t>R</a:t>
            </a:r>
            <a:r>
              <a:rPr lang="en-US" sz="3600" b="1">
                <a:solidFill>
                  <a:srgbClr val="FFFFFF"/>
                </a:solidFill>
                <a:latin typeface="Century Gothic"/>
                <a:ea typeface="Tahoma"/>
                <a:cs typeface="Tahoma"/>
              </a:rPr>
              <a:t>eorder </a:t>
            </a:r>
            <a:endParaRPr lang="en-US" sz="36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a:p>
            <a:r>
              <a:rPr lang="en-US" sz="3600" b="1">
                <a:solidFill>
                  <a:srgbClr val="92D050"/>
                </a:solidFill>
                <a:latin typeface="Century Gothic"/>
                <a:ea typeface="Tahoma"/>
                <a:cs typeface="Tahoma"/>
              </a:rPr>
              <a:t>R</a:t>
            </a:r>
            <a:r>
              <a:rPr lang="en-US" sz="3600" b="1">
                <a:solidFill>
                  <a:srgbClr val="FFFFFF"/>
                </a:solidFill>
                <a:latin typeface="Century Gothic"/>
                <a:ea typeface="Tahoma"/>
                <a:cs typeface="Tahoma"/>
              </a:rPr>
              <a:t>emove </a:t>
            </a:r>
            <a:endParaRPr lang="en-US" sz="36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a:p>
            <a:r>
              <a:rPr lang="en-US" sz="3600" b="1">
                <a:solidFill>
                  <a:srgbClr val="92D050"/>
                </a:solidFill>
                <a:latin typeface="Century Gothic"/>
                <a:ea typeface="Tahoma"/>
                <a:cs typeface="Tahoma"/>
              </a:rPr>
              <a:t>R</a:t>
            </a:r>
            <a:r>
              <a:rPr lang="en-US" sz="3600" b="1">
                <a:solidFill>
                  <a:srgbClr val="FFFFFF"/>
                </a:solidFill>
                <a:latin typeface="Century Gothic"/>
                <a:ea typeface="Tahoma"/>
                <a:cs typeface="Tahoma"/>
              </a:rPr>
              <a:t>ename &amp; </a:t>
            </a:r>
            <a:endParaRPr lang="en-US" sz="36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a:p>
            <a:r>
              <a:rPr lang="en-US" sz="3600" b="1">
                <a:solidFill>
                  <a:srgbClr val="92D050"/>
                </a:solidFill>
                <a:latin typeface="Century Gothic"/>
                <a:ea typeface="Tahoma"/>
                <a:cs typeface="Tahoma"/>
              </a:rPr>
              <a:t>R</a:t>
            </a:r>
            <a:r>
              <a:rPr lang="en-US" sz="3600" b="1">
                <a:solidFill>
                  <a:srgbClr val="FFFFFF"/>
                </a:solidFill>
                <a:latin typeface="Century Gothic"/>
                <a:ea typeface="Tahoma"/>
                <a:cs typeface="Tahoma"/>
              </a:rPr>
              <a:t>ecreate </a:t>
            </a:r>
          </a:p>
        </p:txBody>
      </p:sp>
      <p:cxnSp>
        <p:nvCxnSpPr>
          <p:cNvPr id="25" name="Straight Connector 24">
            <a:extLst>
              <a:ext uri="{FF2B5EF4-FFF2-40B4-BE49-F238E27FC236}">
                <a16:creationId xmlns:a16="http://schemas.microsoft.com/office/drawing/2014/main" id="{A8A0193E-C41C-46B0-9C39-BB9B95D912EA}"/>
              </a:ext>
            </a:extLst>
          </p:cNvPr>
          <p:cNvCxnSpPr>
            <a:cxnSpLocks/>
          </p:cNvCxnSpPr>
          <p:nvPr/>
        </p:nvCxnSpPr>
        <p:spPr>
          <a:xfrm flipH="1">
            <a:off x="4446741" y="4222276"/>
            <a:ext cx="5935594"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1BD03F9-C5A7-4EA7-A8F9-E5EA204140FE}"/>
              </a:ext>
            </a:extLst>
          </p:cNvPr>
          <p:cNvSpPr/>
          <p:nvPr/>
        </p:nvSpPr>
        <p:spPr>
          <a:xfrm>
            <a:off x="5960253" y="4376922"/>
            <a:ext cx="283540" cy="283540"/>
          </a:xfrm>
          <a:prstGeom prst="ellipse">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ircle: Hollow 26">
            <a:extLst>
              <a:ext uri="{FF2B5EF4-FFF2-40B4-BE49-F238E27FC236}">
                <a16:creationId xmlns:a16="http://schemas.microsoft.com/office/drawing/2014/main" id="{A976E9F3-FF31-4223-A98B-FE04C2010639}"/>
              </a:ext>
            </a:extLst>
          </p:cNvPr>
          <p:cNvSpPr/>
          <p:nvPr/>
        </p:nvSpPr>
        <p:spPr>
          <a:xfrm>
            <a:off x="5965498" y="4345601"/>
            <a:ext cx="336550" cy="336550"/>
          </a:xfrm>
          <a:prstGeom prst="donut">
            <a:avLst>
              <a:gd name="adj" fmla="val 70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331A9D28-1400-44DE-90B0-B91A38328D3B}"/>
              </a:ext>
            </a:extLst>
          </p:cNvPr>
          <p:cNvSpPr/>
          <p:nvPr/>
        </p:nvSpPr>
        <p:spPr>
          <a:xfrm>
            <a:off x="6057573" y="4427516"/>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97D3E2F-487F-4E91-A855-5F21A52081E1}"/>
              </a:ext>
            </a:extLst>
          </p:cNvPr>
          <p:cNvGrpSpPr/>
          <p:nvPr/>
        </p:nvGrpSpPr>
        <p:grpSpPr>
          <a:xfrm>
            <a:off x="166115" y="78923"/>
            <a:ext cx="11627737" cy="3612444"/>
            <a:chOff x="166115" y="78923"/>
            <a:chExt cx="11627737" cy="3612444"/>
          </a:xfrm>
        </p:grpSpPr>
        <p:grpSp>
          <p:nvGrpSpPr>
            <p:cNvPr id="10" name="Group 9">
              <a:extLst>
                <a:ext uri="{FF2B5EF4-FFF2-40B4-BE49-F238E27FC236}">
                  <a16:creationId xmlns:a16="http://schemas.microsoft.com/office/drawing/2014/main" id="{B446595E-D72E-4DD1-947B-6689D008485A}"/>
                </a:ext>
              </a:extLst>
            </p:cNvPr>
            <p:cNvGrpSpPr/>
            <p:nvPr/>
          </p:nvGrpSpPr>
          <p:grpSpPr>
            <a:xfrm>
              <a:off x="1794732" y="784324"/>
              <a:ext cx="5824916" cy="336550"/>
              <a:chOff x="1731425" y="2409924"/>
              <a:chExt cx="5914711" cy="336550"/>
            </a:xfrm>
          </p:grpSpPr>
          <p:cxnSp>
            <p:nvCxnSpPr>
              <p:cNvPr id="11" name="Straight Connector 10">
                <a:extLst>
                  <a:ext uri="{FF2B5EF4-FFF2-40B4-BE49-F238E27FC236}">
                    <a16:creationId xmlns:a16="http://schemas.microsoft.com/office/drawing/2014/main" id="{AB778996-AD30-4FBF-A783-1332ACBC832D}"/>
                  </a:ext>
                </a:extLst>
              </p:cNvPr>
              <p:cNvCxnSpPr>
                <a:cxnSpLocks/>
              </p:cNvCxnSpPr>
              <p:nvPr/>
            </p:nvCxnSpPr>
            <p:spPr>
              <a:xfrm flipH="1">
                <a:off x="1731425" y="2601933"/>
                <a:ext cx="5914711"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C3F866E-413D-401C-AD9F-F8C2AEA5119B}"/>
                  </a:ext>
                </a:extLst>
              </p:cNvPr>
              <p:cNvSpPr/>
              <p:nvPr/>
            </p:nvSpPr>
            <p:spPr>
              <a:xfrm>
                <a:off x="5967482" y="2435438"/>
                <a:ext cx="283540" cy="283540"/>
              </a:xfrm>
              <a:prstGeom prst="ellipse">
                <a:avLst/>
              </a:prstGeom>
              <a:solidFill>
                <a:schemeClr val="accent2"/>
              </a:solidFill>
              <a:ln>
                <a:solidFill>
                  <a:srgbClr val="00B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A443766E-CCA8-406C-ACC0-5D2E9F077FE8}"/>
                  </a:ext>
                </a:extLst>
              </p:cNvPr>
              <p:cNvSpPr/>
              <p:nvPr/>
            </p:nvSpPr>
            <p:spPr>
              <a:xfrm>
                <a:off x="5940978" y="2409924"/>
                <a:ext cx="336550" cy="336550"/>
              </a:xfrm>
              <a:prstGeom prst="donut">
                <a:avLst>
                  <a:gd name="adj" fmla="val 70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E0DB6A4C-91D6-407D-91BF-A87FED17C39F}"/>
                  </a:ext>
                </a:extLst>
              </p:cNvPr>
              <p:cNvSpPr/>
              <p:nvPr/>
            </p:nvSpPr>
            <p:spPr>
              <a:xfrm>
                <a:off x="6042156" y="2497969"/>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001181C0-CF60-423E-837F-F4EB8CEDDE04}"/>
                </a:ext>
              </a:extLst>
            </p:cNvPr>
            <p:cNvSpPr txBox="1"/>
            <p:nvPr/>
          </p:nvSpPr>
          <p:spPr>
            <a:xfrm>
              <a:off x="7767421" y="201435"/>
              <a:ext cx="4026431" cy="2308324"/>
            </a:xfrm>
            <a:prstGeom prst="rect">
              <a:avLst/>
            </a:prstGeom>
            <a:noFill/>
          </p:spPr>
          <p:txBody>
            <a:bodyPr wrap="square" lIns="91440" tIns="45720" rIns="91440" bIns="45720" rtlCol="0" anchor="t">
              <a:spAutoFit/>
            </a:bodyPr>
            <a:lstStyle/>
            <a:p>
              <a:pPr algn="ctr"/>
              <a:r>
                <a:rPr lang="en-US" sz="7200" b="1">
                  <a:latin typeface="Agency FB"/>
                </a:rPr>
                <a:t>APRIL- MAY 2023</a:t>
              </a:r>
            </a:p>
          </p:txBody>
        </p:sp>
        <p:grpSp>
          <p:nvGrpSpPr>
            <p:cNvPr id="17" name="Group 16">
              <a:extLst>
                <a:ext uri="{FF2B5EF4-FFF2-40B4-BE49-F238E27FC236}">
                  <a16:creationId xmlns:a16="http://schemas.microsoft.com/office/drawing/2014/main" id="{49ED43F8-F390-4A29-B830-9A13F70C2614}"/>
                </a:ext>
              </a:extLst>
            </p:cNvPr>
            <p:cNvGrpSpPr/>
            <p:nvPr/>
          </p:nvGrpSpPr>
          <p:grpSpPr>
            <a:xfrm>
              <a:off x="166115" y="418008"/>
              <a:ext cx="5868618" cy="3273359"/>
              <a:chOff x="115789" y="2043608"/>
              <a:chExt cx="5868618" cy="3273359"/>
            </a:xfrm>
          </p:grpSpPr>
          <p:sp>
            <p:nvSpPr>
              <p:cNvPr id="18" name="TextBox 17">
                <a:extLst>
                  <a:ext uri="{FF2B5EF4-FFF2-40B4-BE49-F238E27FC236}">
                    <a16:creationId xmlns:a16="http://schemas.microsoft.com/office/drawing/2014/main" id="{B7DCDC61-A70B-43BA-A3BC-6F2EB8110427}"/>
                  </a:ext>
                </a:extLst>
              </p:cNvPr>
              <p:cNvSpPr txBox="1"/>
              <p:nvPr/>
            </p:nvSpPr>
            <p:spPr>
              <a:xfrm>
                <a:off x="344004" y="2043608"/>
                <a:ext cx="4345122" cy="584775"/>
              </a:xfrm>
              <a:prstGeom prst="rect">
                <a:avLst/>
              </a:prstGeom>
              <a:noFill/>
            </p:spPr>
            <p:txBody>
              <a:bodyPr wrap="square" lIns="91440" tIns="45720" rIns="91440" bIns="45720" rtlCol="0" anchor="t">
                <a:spAutoFit/>
              </a:bodyPr>
              <a:lstStyle/>
              <a:p>
                <a:pPr algn="ctr"/>
                <a:r>
                  <a:rPr lang="en-US" sz="3200" b="1">
                    <a:latin typeface="Century Gothic"/>
                    <a:ea typeface="Tahoma"/>
                    <a:cs typeface="Tahoma"/>
                  </a:rPr>
                  <a:t>Fall 2023 Courses</a:t>
                </a:r>
              </a:p>
            </p:txBody>
          </p:sp>
          <p:sp>
            <p:nvSpPr>
              <p:cNvPr id="19" name="TextBox 18">
                <a:extLst>
                  <a:ext uri="{FF2B5EF4-FFF2-40B4-BE49-F238E27FC236}">
                    <a16:creationId xmlns:a16="http://schemas.microsoft.com/office/drawing/2014/main" id="{2F2FEE86-EE06-4EA8-867E-A9C80AEBA748}"/>
                  </a:ext>
                </a:extLst>
              </p:cNvPr>
              <p:cNvSpPr txBox="1"/>
              <p:nvPr/>
            </p:nvSpPr>
            <p:spPr>
              <a:xfrm>
                <a:off x="115789" y="3122392"/>
                <a:ext cx="5868618" cy="2194575"/>
              </a:xfrm>
              <a:prstGeom prst="rect">
                <a:avLst/>
              </a:prstGeom>
              <a:noFill/>
            </p:spPr>
            <p:txBody>
              <a:bodyPr wrap="square" lIns="91440" tIns="45720" rIns="91440" bIns="45720" rtlCol="0" anchor="t">
                <a:spAutoFit/>
              </a:bodyPr>
              <a:lstStyle/>
              <a:p>
                <a:pPr>
                  <a:lnSpc>
                    <a:spcPct val="116000"/>
                  </a:lnSpc>
                  <a:spcAft>
                    <a:spcPts val="800"/>
                  </a:spcAft>
                </a:pPr>
                <a:r>
                  <a:rPr lang="en-US" sz="2400" b="1">
                    <a:solidFill>
                      <a:schemeClr val="bg1"/>
                    </a:solidFill>
                    <a:latin typeface="Century Gothic"/>
                    <a:ea typeface="Calibri"/>
                    <a:cs typeface="Times New Roman"/>
                  </a:rPr>
                  <a:t>S</a:t>
                </a:r>
                <a:r>
                  <a:rPr lang="en-US" sz="2400" b="1">
                    <a:solidFill>
                      <a:schemeClr val="bg1"/>
                    </a:solidFill>
                    <a:effectLst/>
                    <a:latin typeface="Century Gothic"/>
                    <a:ea typeface="Calibri"/>
                    <a:cs typeface="Times New Roman"/>
                  </a:rPr>
                  <a:t>tudent </a:t>
                </a:r>
                <a:r>
                  <a:rPr lang="en-US" sz="2400" b="1">
                    <a:solidFill>
                      <a:schemeClr val="bg1"/>
                    </a:solidFill>
                    <a:latin typeface="Century Gothic"/>
                    <a:ea typeface="Calibri"/>
                    <a:cs typeface="Times New Roman"/>
                  </a:rPr>
                  <a:t>staff quality</a:t>
                </a:r>
                <a:r>
                  <a:rPr lang="en-US" sz="2400" b="1">
                    <a:solidFill>
                      <a:schemeClr val="bg1"/>
                    </a:solidFill>
                    <a:effectLst/>
                    <a:latin typeface="Century Gothic"/>
                    <a:ea typeface="Calibri"/>
                    <a:cs typeface="Times New Roman"/>
                  </a:rPr>
                  <a:t> assurance tested </a:t>
                </a:r>
                <a:r>
                  <a:rPr lang="en-US" sz="2400" b="1">
                    <a:solidFill>
                      <a:srgbClr val="FFC000"/>
                    </a:solidFill>
                    <a:effectLst/>
                    <a:latin typeface="Century Gothic"/>
                    <a:ea typeface="Calibri"/>
                    <a:cs typeface="Times New Roman"/>
                  </a:rPr>
                  <a:t>1,074</a:t>
                </a:r>
                <a:r>
                  <a:rPr lang="en-US" sz="2400" b="1">
                    <a:solidFill>
                      <a:srgbClr val="92D050"/>
                    </a:solidFill>
                    <a:effectLst/>
                    <a:latin typeface="Century Gothic"/>
                    <a:ea typeface="Calibri"/>
                    <a:cs typeface="Times New Roman"/>
                  </a:rPr>
                  <a:t> Fall 2022 course offerings</a:t>
                </a:r>
                <a:r>
                  <a:rPr lang="en-US" sz="2400" b="1">
                    <a:solidFill>
                      <a:schemeClr val="bg1"/>
                    </a:solidFill>
                    <a:effectLst/>
                    <a:latin typeface="Century Gothic"/>
                    <a:ea typeface="Calibri"/>
                    <a:cs typeface="Times New Roman"/>
                  </a:rPr>
                  <a:t>. These courses were re-structured using Course Builder Tool to clean misaligned content.</a:t>
                </a:r>
                <a:r>
                  <a:rPr lang="en-US" sz="2400" b="1">
                    <a:solidFill>
                      <a:schemeClr val="bg1"/>
                    </a:solidFill>
                    <a:latin typeface="Century Gothic"/>
                    <a:ea typeface="Calibri"/>
                    <a:cs typeface="Times New Roman"/>
                  </a:rPr>
                  <a:t> </a:t>
                </a:r>
                <a:endParaRPr lang="en-US" sz="2400" b="1">
                  <a:solidFill>
                    <a:schemeClr val="bg1"/>
                  </a:solidFill>
                  <a:effectLst/>
                  <a:latin typeface="Century Gothic" panose="020B0502020202020204" pitchFamily="34" charset="0"/>
                  <a:ea typeface="Calibri"/>
                  <a:cs typeface="Times New Roman" panose="02020603050405020304" pitchFamily="18" charset="0"/>
                </a:endParaRPr>
              </a:p>
            </p:txBody>
          </p:sp>
        </p:grpSp>
        <p:sp>
          <p:nvSpPr>
            <p:cNvPr id="31" name="Oval 30">
              <a:extLst>
                <a:ext uri="{FF2B5EF4-FFF2-40B4-BE49-F238E27FC236}">
                  <a16:creationId xmlns:a16="http://schemas.microsoft.com/office/drawing/2014/main" id="{AF213348-5BAD-42BB-9340-354673EBF8F2}"/>
                </a:ext>
              </a:extLst>
            </p:cNvPr>
            <p:cNvSpPr/>
            <p:nvPr/>
          </p:nvSpPr>
          <p:spPr>
            <a:xfrm>
              <a:off x="4976878" y="78923"/>
              <a:ext cx="838200" cy="83820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D8BA2771-C9E3-44F3-BD77-D657DE156F8C}"/>
              </a:ext>
            </a:extLst>
          </p:cNvPr>
          <p:cNvGrpSpPr/>
          <p:nvPr/>
        </p:nvGrpSpPr>
        <p:grpSpPr>
          <a:xfrm>
            <a:off x="1841666" y="5971661"/>
            <a:ext cx="5824917" cy="336550"/>
            <a:chOff x="1581986" y="3127375"/>
            <a:chExt cx="5914713" cy="336550"/>
          </a:xfrm>
        </p:grpSpPr>
        <p:cxnSp>
          <p:nvCxnSpPr>
            <p:cNvPr id="51" name="Straight Connector 50">
              <a:extLst>
                <a:ext uri="{FF2B5EF4-FFF2-40B4-BE49-F238E27FC236}">
                  <a16:creationId xmlns:a16="http://schemas.microsoft.com/office/drawing/2014/main" id="{A985DC68-6AF1-4498-911F-A92816E066A5}"/>
                </a:ext>
              </a:extLst>
            </p:cNvPr>
            <p:cNvCxnSpPr>
              <a:cxnSpLocks/>
            </p:cNvCxnSpPr>
            <p:nvPr/>
          </p:nvCxnSpPr>
          <p:spPr>
            <a:xfrm flipH="1">
              <a:off x="1581986" y="3295567"/>
              <a:ext cx="5914713"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4D9C89A5-98C5-42D9-9023-A70CB8909CF4}"/>
                </a:ext>
              </a:extLst>
            </p:cNvPr>
            <p:cNvSpPr/>
            <p:nvPr/>
          </p:nvSpPr>
          <p:spPr>
            <a:xfrm>
              <a:off x="5710427" y="3155150"/>
              <a:ext cx="335123" cy="303860"/>
            </a:xfrm>
            <a:prstGeom prst="ellipse">
              <a:avLst/>
            </a:prstGeom>
            <a:solidFill>
              <a:srgbClr val="ED7D31"/>
            </a:solidFill>
            <a:ln>
              <a:solidFill>
                <a:srgbClr val="00B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ircle: Hollow 52">
              <a:extLst>
                <a:ext uri="{FF2B5EF4-FFF2-40B4-BE49-F238E27FC236}">
                  <a16:creationId xmlns:a16="http://schemas.microsoft.com/office/drawing/2014/main" id="{8A117738-5A9B-49A2-91BF-766758E4D870}"/>
                </a:ext>
              </a:extLst>
            </p:cNvPr>
            <p:cNvSpPr/>
            <p:nvPr/>
          </p:nvSpPr>
          <p:spPr>
            <a:xfrm>
              <a:off x="5726708" y="3127375"/>
              <a:ext cx="336550" cy="336550"/>
            </a:xfrm>
            <a:prstGeom prst="donut">
              <a:avLst>
                <a:gd name="adj" fmla="val 70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a:extLst>
                <a:ext uri="{FF2B5EF4-FFF2-40B4-BE49-F238E27FC236}">
                  <a16:creationId xmlns:a16="http://schemas.microsoft.com/office/drawing/2014/main" id="{8028B8DE-057A-4F37-B4A0-CFB5171B2CFC}"/>
                </a:ext>
              </a:extLst>
            </p:cNvPr>
            <p:cNvSpPr/>
            <p:nvPr/>
          </p:nvSpPr>
          <p:spPr>
            <a:xfrm>
              <a:off x="5822747" y="3209290"/>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12328ED-B6F2-47D0-A6E1-73EC8F62F659}"/>
              </a:ext>
            </a:extLst>
          </p:cNvPr>
          <p:cNvGrpSpPr/>
          <p:nvPr/>
        </p:nvGrpSpPr>
        <p:grpSpPr>
          <a:xfrm>
            <a:off x="169874" y="4234386"/>
            <a:ext cx="6529913" cy="1428925"/>
            <a:chOff x="-74554" y="1501860"/>
            <a:chExt cx="6529913" cy="1428925"/>
          </a:xfrm>
        </p:grpSpPr>
        <p:sp>
          <p:nvSpPr>
            <p:cNvPr id="49" name="TextBox 48">
              <a:extLst>
                <a:ext uri="{FF2B5EF4-FFF2-40B4-BE49-F238E27FC236}">
                  <a16:creationId xmlns:a16="http://schemas.microsoft.com/office/drawing/2014/main" id="{9A61BB4C-96A2-4D00-9112-5BFC98F25CEE}"/>
                </a:ext>
              </a:extLst>
            </p:cNvPr>
            <p:cNvSpPr txBox="1"/>
            <p:nvPr/>
          </p:nvSpPr>
          <p:spPr>
            <a:xfrm>
              <a:off x="-74554" y="1501860"/>
              <a:ext cx="6529913" cy="584775"/>
            </a:xfrm>
            <a:prstGeom prst="rect">
              <a:avLst/>
            </a:prstGeom>
            <a:noFill/>
          </p:spPr>
          <p:txBody>
            <a:bodyPr wrap="square" lIns="91440" tIns="45720" rIns="91440" bIns="45720" rtlCol="0" anchor="t">
              <a:spAutoFit/>
            </a:bodyPr>
            <a:lstStyle/>
            <a:p>
              <a:pPr algn="ctr"/>
              <a:r>
                <a:rPr lang="en-US" sz="3200" b="1">
                  <a:solidFill>
                    <a:srgbClr val="FFFFFF"/>
                  </a:solidFill>
                  <a:latin typeface="Century Gothic"/>
                  <a:ea typeface="Tahoma"/>
                  <a:cs typeface="Tahoma"/>
                </a:rPr>
                <a:t>Question Pool Creation</a:t>
              </a:r>
              <a:endParaRPr lang="en-US" sz="3200" b="1" err="1">
                <a:solidFill>
                  <a:srgbClr val="FFFFFF"/>
                </a:solidFill>
                <a:latin typeface="Century Gothic" panose="020B0502020202020204" pitchFamily="34" charset="0"/>
                <a:ea typeface="Tahoma" panose="020B0604030504040204" pitchFamily="34" charset="0"/>
                <a:cs typeface="Tahoma" panose="020B0604030504040204" pitchFamily="34" charset="0"/>
              </a:endParaRPr>
            </a:p>
          </p:txBody>
        </p:sp>
        <p:sp>
          <p:nvSpPr>
            <p:cNvPr id="50" name="TextBox 49">
              <a:extLst>
                <a:ext uri="{FF2B5EF4-FFF2-40B4-BE49-F238E27FC236}">
                  <a16:creationId xmlns:a16="http://schemas.microsoft.com/office/drawing/2014/main" id="{4245A0EC-B570-41FC-AE3C-F48194D3FB6E}"/>
                </a:ext>
              </a:extLst>
            </p:cNvPr>
            <p:cNvSpPr txBox="1"/>
            <p:nvPr/>
          </p:nvSpPr>
          <p:spPr>
            <a:xfrm>
              <a:off x="1905848" y="2099788"/>
              <a:ext cx="3604426" cy="830997"/>
            </a:xfrm>
            <a:prstGeom prst="rect">
              <a:avLst/>
            </a:prstGeom>
            <a:noFill/>
          </p:spPr>
          <p:txBody>
            <a:bodyPr wrap="square" rtlCol="0">
              <a:spAutoFit/>
            </a:bodyPr>
            <a:lstStyle/>
            <a:p>
              <a:pPr algn="r"/>
              <a:r>
                <a:rPr lang="en-US" sz="2400" b="1">
                  <a:solidFill>
                    <a:srgbClr val="FFFFFF"/>
                  </a:solidFill>
                  <a:latin typeface="Century Gothic" panose="020B0502020202020204" pitchFamily="34" charset="0"/>
                  <a:ea typeface="Tahoma" panose="020B0604030504040204" pitchFamily="34" charset="0"/>
                  <a:cs typeface="Tahoma" panose="020B0604030504040204" pitchFamily="34" charset="0"/>
                </a:rPr>
                <a:t>225 Courses with</a:t>
              </a:r>
            </a:p>
            <a:p>
              <a:pPr algn="r"/>
              <a:r>
                <a:rPr lang="en-US" sz="2400" b="1">
                  <a:solidFill>
                    <a:srgbClr val="FFFFFF"/>
                  </a:solidFill>
                  <a:latin typeface="Century Gothic" panose="020B0502020202020204" pitchFamily="34" charset="0"/>
                  <a:ea typeface="Tahoma" panose="020B0604030504040204" pitchFamily="34" charset="0"/>
                  <a:cs typeface="Tahoma" panose="020B0604030504040204" pitchFamily="34" charset="0"/>
                </a:rPr>
                <a:t> </a:t>
              </a:r>
              <a:r>
                <a:rPr lang="en-US" sz="2400" b="1">
                  <a:solidFill>
                    <a:srgbClr val="92D050"/>
                  </a:solidFill>
                  <a:latin typeface="Century Gothic" panose="020B0502020202020204" pitchFamily="34" charset="0"/>
                  <a:ea typeface="Tahoma" panose="020B0604030504040204" pitchFamily="34" charset="0"/>
                  <a:cs typeface="Tahoma" panose="020B0604030504040204" pitchFamily="34" charset="0"/>
                </a:rPr>
                <a:t>3,296 Question Pools</a:t>
              </a:r>
            </a:p>
          </p:txBody>
        </p:sp>
      </p:grpSp>
      <p:sp>
        <p:nvSpPr>
          <p:cNvPr id="47" name="Oval 46">
            <a:extLst>
              <a:ext uri="{FF2B5EF4-FFF2-40B4-BE49-F238E27FC236}">
                <a16:creationId xmlns:a16="http://schemas.microsoft.com/office/drawing/2014/main" id="{F6D499F0-3920-4527-8086-8260E495F9C6}"/>
              </a:ext>
            </a:extLst>
          </p:cNvPr>
          <p:cNvSpPr/>
          <p:nvPr/>
        </p:nvSpPr>
        <p:spPr>
          <a:xfrm>
            <a:off x="6157527" y="4817472"/>
            <a:ext cx="838200" cy="83820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dge Question Mark with solid fill">
            <a:extLst>
              <a:ext uri="{FF2B5EF4-FFF2-40B4-BE49-F238E27FC236}">
                <a16:creationId xmlns:a16="http://schemas.microsoft.com/office/drawing/2014/main" id="{6EAC4E8F-EE48-941A-B26A-24876ADD8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3219" y="4778121"/>
            <a:ext cx="914400" cy="914400"/>
          </a:xfrm>
          <a:prstGeom prst="rect">
            <a:avLst/>
          </a:prstGeom>
        </p:spPr>
      </p:pic>
      <p:grpSp>
        <p:nvGrpSpPr>
          <p:cNvPr id="2" name="Group 1">
            <a:extLst>
              <a:ext uri="{FF2B5EF4-FFF2-40B4-BE49-F238E27FC236}">
                <a16:creationId xmlns:a16="http://schemas.microsoft.com/office/drawing/2014/main" id="{17F12DF0-6761-F27D-C161-6FD962669912}"/>
              </a:ext>
            </a:extLst>
          </p:cNvPr>
          <p:cNvGrpSpPr/>
          <p:nvPr/>
        </p:nvGrpSpPr>
        <p:grpSpPr>
          <a:xfrm>
            <a:off x="6532546" y="3008436"/>
            <a:ext cx="882514" cy="838200"/>
            <a:chOff x="6156583" y="2166521"/>
            <a:chExt cx="882514" cy="838200"/>
          </a:xfrm>
        </p:grpSpPr>
        <p:sp>
          <p:nvSpPr>
            <p:cNvPr id="23" name="Oval 22">
              <a:extLst>
                <a:ext uri="{FF2B5EF4-FFF2-40B4-BE49-F238E27FC236}">
                  <a16:creationId xmlns:a16="http://schemas.microsoft.com/office/drawing/2014/main" id="{41D4A034-A8E6-484F-9042-245CDC567591}"/>
                </a:ext>
              </a:extLst>
            </p:cNvPr>
            <p:cNvSpPr/>
            <p:nvPr/>
          </p:nvSpPr>
          <p:spPr>
            <a:xfrm>
              <a:off x="6200897" y="2166521"/>
              <a:ext cx="838200" cy="83820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D24D308-513D-DFAB-48F8-56328A83248D}"/>
                </a:ext>
              </a:extLst>
            </p:cNvPr>
            <p:cNvSpPr/>
            <p:nvPr/>
          </p:nvSpPr>
          <p:spPr>
            <a:xfrm>
              <a:off x="6156583" y="2298564"/>
              <a:ext cx="877053" cy="523220"/>
            </a:xfrm>
            <a:prstGeom prst="rect">
              <a:avLst/>
            </a:prstGeom>
            <a:noFill/>
          </p:spPr>
          <p:txBody>
            <a:bodyPr wrap="square" lIns="91440" tIns="45720" rIns="91440" bIns="45720" anchor="t">
              <a:spAutoFit/>
            </a:bodyPr>
            <a:lstStyle/>
            <a:p>
              <a:pPr algn="ctr"/>
              <a:r>
                <a:rPr lang="en-US" sz="2800" b="1" cap="none" spc="0">
                  <a:ln w="9525">
                    <a:solidFill>
                      <a:schemeClr val="bg1"/>
                    </a:solidFill>
                    <a:prstDash val="solid"/>
                  </a:ln>
                  <a:solidFill>
                    <a:srgbClr val="FF6600"/>
                  </a:solidFill>
                  <a:effectLst>
                    <a:outerShdw blurRad="12700" dist="38100" dir="2700000" algn="tl" rotWithShape="0">
                      <a:schemeClr val="bg1">
                        <a:lumMod val="50000"/>
                      </a:schemeClr>
                    </a:outerShdw>
                  </a:effectLst>
                </a:rPr>
                <a:t>4R’s</a:t>
              </a:r>
            </a:p>
          </p:txBody>
        </p:sp>
      </p:grpSp>
      <p:pic>
        <p:nvPicPr>
          <p:cNvPr id="6" name="Graphic 5" descr="Teacher with solid fill">
            <a:extLst>
              <a:ext uri="{FF2B5EF4-FFF2-40B4-BE49-F238E27FC236}">
                <a16:creationId xmlns:a16="http://schemas.microsoft.com/office/drawing/2014/main" id="{1A9AD496-4EED-C8E4-A6CD-5CF64F3AB8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027623" y="140739"/>
            <a:ext cx="880820" cy="875654"/>
          </a:xfrm>
          <a:prstGeom prst="rect">
            <a:avLst/>
          </a:prstGeom>
        </p:spPr>
      </p:pic>
    </p:spTree>
    <p:extLst>
      <p:ext uri="{BB962C8B-B14F-4D97-AF65-F5344CB8AC3E}">
        <p14:creationId xmlns:p14="http://schemas.microsoft.com/office/powerpoint/2010/main" val="267988235"/>
      </p:ext>
    </p:extLst>
  </p:cSld>
  <p:clrMapOvr>
    <a:masterClrMapping/>
  </p:clrMapOvr>
  <p:transition spd="slow" advTm="6400">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JUNE</a:t>
            </a:r>
            <a:endParaRPr lang="en-US"/>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nvPr>
        </p:nvGraphicFramePr>
        <p:xfrm>
          <a:off x="6622571" y="2642616"/>
          <a:ext cx="4878269" cy="3605785"/>
        </p:xfrm>
        <a:graphic>
          <a:graphicData uri="http://schemas.openxmlformats.org/drawingml/2006/table">
            <a:tbl>
              <a:tblPr firstRow="1" bandRow="1">
                <a:tableStyleId>{5C22544A-7EE6-4342-B048-85BDC9FD1C3A}</a:tableStyleId>
              </a:tblPr>
              <a:tblGrid>
                <a:gridCol w="683328">
                  <a:extLst>
                    <a:ext uri="{9D8B030D-6E8A-4147-A177-3AD203B41FA5}">
                      <a16:colId xmlns:a16="http://schemas.microsoft.com/office/drawing/2014/main" val="3476096443"/>
                    </a:ext>
                  </a:extLst>
                </a:gridCol>
                <a:gridCol w="740752">
                  <a:extLst>
                    <a:ext uri="{9D8B030D-6E8A-4147-A177-3AD203B41FA5}">
                      <a16:colId xmlns:a16="http://schemas.microsoft.com/office/drawing/2014/main" val="3713691948"/>
                    </a:ext>
                  </a:extLst>
                </a:gridCol>
                <a:gridCol w="663452">
                  <a:extLst>
                    <a:ext uri="{9D8B030D-6E8A-4147-A177-3AD203B41FA5}">
                      <a16:colId xmlns:a16="http://schemas.microsoft.com/office/drawing/2014/main" val="3106412472"/>
                    </a:ext>
                  </a:extLst>
                </a:gridCol>
                <a:gridCol w="780505">
                  <a:extLst>
                    <a:ext uri="{9D8B030D-6E8A-4147-A177-3AD203B41FA5}">
                      <a16:colId xmlns:a16="http://schemas.microsoft.com/office/drawing/2014/main" val="1734665539"/>
                    </a:ext>
                  </a:extLst>
                </a:gridCol>
                <a:gridCol w="663452">
                  <a:extLst>
                    <a:ext uri="{9D8B030D-6E8A-4147-A177-3AD203B41FA5}">
                      <a16:colId xmlns:a16="http://schemas.microsoft.com/office/drawing/2014/main" val="2135008477"/>
                    </a:ext>
                  </a:extLst>
                </a:gridCol>
                <a:gridCol w="663452">
                  <a:extLst>
                    <a:ext uri="{9D8B030D-6E8A-4147-A177-3AD203B41FA5}">
                      <a16:colId xmlns:a16="http://schemas.microsoft.com/office/drawing/2014/main" val="2666336027"/>
                    </a:ext>
                  </a:extLst>
                </a:gridCol>
                <a:gridCol w="683328">
                  <a:extLst>
                    <a:ext uri="{9D8B030D-6E8A-4147-A177-3AD203B41FA5}">
                      <a16:colId xmlns:a16="http://schemas.microsoft.com/office/drawing/2014/main" val="420944989"/>
                    </a:ext>
                  </a:extLst>
                </a:gridCol>
              </a:tblGrid>
              <a:tr h="602142">
                <a:tc>
                  <a:txBody>
                    <a:bodyPr/>
                    <a:lstStyle/>
                    <a:p>
                      <a:pPr algn="ctr"/>
                      <a:r>
                        <a:rPr lang="en-US" sz="2800" b="1" i="0">
                          <a:solidFill>
                            <a:schemeClr val="tx1"/>
                          </a:solidFill>
                          <a:latin typeface="+mn-lt"/>
                        </a:rPr>
                        <a:t>S</a:t>
                      </a:r>
                    </a:p>
                  </a:txBody>
                  <a:tcPr marL="127213" marR="127213" marT="63607" marB="63607"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M</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W</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F</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S</a:t>
                      </a:r>
                    </a:p>
                  </a:txBody>
                  <a:tcPr marL="127213" marR="127213" marT="63607" marB="63607"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485530">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6</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7</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13</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14</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20</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21</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27</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28</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575993">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254448"/>
                  </a:ext>
                </a:extLst>
              </a:tr>
            </a:tbl>
          </a:graphicData>
        </a:graphic>
      </p:graphicFrame>
      <p:sp>
        <p:nvSpPr>
          <p:cNvPr id="8" name="Text Placeholder 4">
            <a:extLst>
              <a:ext uri="{FF2B5EF4-FFF2-40B4-BE49-F238E27FC236}">
                <a16:creationId xmlns:a16="http://schemas.microsoft.com/office/drawing/2014/main" id="{A039FD63-A5D4-354A-8AB0-04444B5C5B05}"/>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pic>
        <p:nvPicPr>
          <p:cNvPr id="10" name="Graphic 9" descr="Teacher with solid fill">
            <a:extLst>
              <a:ext uri="{FF2B5EF4-FFF2-40B4-BE49-F238E27FC236}">
                <a16:creationId xmlns:a16="http://schemas.microsoft.com/office/drawing/2014/main" id="{CDE1CD55-6097-D128-2356-819C77DDFB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3701" y="2505741"/>
            <a:ext cx="914400" cy="914400"/>
          </a:xfrm>
          <a:prstGeom prst="rect">
            <a:avLst/>
          </a:prstGeom>
        </p:spPr>
      </p:pic>
      <p:pic>
        <p:nvPicPr>
          <p:cNvPr id="11" name="Graphic 10" descr="Teacher with solid fill">
            <a:extLst>
              <a:ext uri="{FF2B5EF4-FFF2-40B4-BE49-F238E27FC236}">
                <a16:creationId xmlns:a16="http://schemas.microsoft.com/office/drawing/2014/main" id="{F43A664C-1417-9914-B6A8-E3B8030F2E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3700" y="3673863"/>
            <a:ext cx="914400" cy="914400"/>
          </a:xfrm>
          <a:prstGeom prst="rect">
            <a:avLst/>
          </a:prstGeom>
        </p:spPr>
      </p:pic>
      <p:pic>
        <p:nvPicPr>
          <p:cNvPr id="12" name="Graphic 11" descr="Teacher with solid fill">
            <a:extLst>
              <a:ext uri="{FF2B5EF4-FFF2-40B4-BE49-F238E27FC236}">
                <a16:creationId xmlns:a16="http://schemas.microsoft.com/office/drawing/2014/main" id="{E526AD4F-B6AA-634E-6DD4-DD52AF168F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700" y="4765226"/>
            <a:ext cx="914400" cy="914400"/>
          </a:xfrm>
          <a:prstGeom prst="rect">
            <a:avLst/>
          </a:prstGeom>
        </p:spPr>
      </p:pic>
      <p:grpSp>
        <p:nvGrpSpPr>
          <p:cNvPr id="13" name="Group 12">
            <a:extLst>
              <a:ext uri="{FF2B5EF4-FFF2-40B4-BE49-F238E27FC236}">
                <a16:creationId xmlns:a16="http://schemas.microsoft.com/office/drawing/2014/main" id="{C32A2F1E-9A35-B17A-CC56-474AB1EAEA05}"/>
              </a:ext>
            </a:extLst>
          </p:cNvPr>
          <p:cNvGrpSpPr/>
          <p:nvPr/>
        </p:nvGrpSpPr>
        <p:grpSpPr>
          <a:xfrm>
            <a:off x="2496311" y="2736141"/>
            <a:ext cx="2499096" cy="2710900"/>
            <a:chOff x="639535" y="2476500"/>
            <a:chExt cx="3347357" cy="3415392"/>
          </a:xfrm>
        </p:grpSpPr>
        <p:sp>
          <p:nvSpPr>
            <p:cNvPr id="16" name="Rectangle: Rounded Corners 15">
              <a:extLst>
                <a:ext uri="{FF2B5EF4-FFF2-40B4-BE49-F238E27FC236}">
                  <a16:creationId xmlns:a16="http://schemas.microsoft.com/office/drawing/2014/main" id="{B4EE2F9B-BC79-91C4-026F-447FF55BFFC0}"/>
                </a:ext>
              </a:extLst>
            </p:cNvPr>
            <p:cNvSpPr/>
            <p:nvPr/>
          </p:nvSpPr>
          <p:spPr>
            <a:xfrm>
              <a:off x="639536" y="2476500"/>
              <a:ext cx="3143249" cy="721178"/>
            </a:xfrm>
            <a:prstGeom prst="roundRect">
              <a:avLst/>
            </a:prstGeom>
            <a:solidFill>
              <a:srgbClr val="FFFF0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18" name="Rectangle: Rounded Corners 17">
              <a:extLst>
                <a:ext uri="{FF2B5EF4-FFF2-40B4-BE49-F238E27FC236}">
                  <a16:creationId xmlns:a16="http://schemas.microsoft.com/office/drawing/2014/main" id="{B0AACC98-3190-1C53-8727-344D8B771CAC}"/>
                </a:ext>
              </a:extLst>
            </p:cNvPr>
            <p:cNvSpPr/>
            <p:nvPr/>
          </p:nvSpPr>
          <p:spPr>
            <a:xfrm>
              <a:off x="843643" y="4299856"/>
              <a:ext cx="3143249" cy="721178"/>
            </a:xfrm>
            <a:prstGeom prst="roundRect">
              <a:avLst/>
            </a:prstGeom>
            <a:solidFill>
              <a:schemeClr val="bg2"/>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19" name="Rectangle: Rounded Corners 18">
              <a:extLst>
                <a:ext uri="{FF2B5EF4-FFF2-40B4-BE49-F238E27FC236}">
                  <a16:creationId xmlns:a16="http://schemas.microsoft.com/office/drawing/2014/main" id="{BFF1F6BC-7058-6221-3985-2656B12F5805}"/>
                </a:ext>
              </a:extLst>
            </p:cNvPr>
            <p:cNvSpPr/>
            <p:nvPr/>
          </p:nvSpPr>
          <p:spPr>
            <a:xfrm>
              <a:off x="843643" y="3429000"/>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20" name="Rectangle: Rounded Corners 19">
              <a:extLst>
                <a:ext uri="{FF2B5EF4-FFF2-40B4-BE49-F238E27FC236}">
                  <a16:creationId xmlns:a16="http://schemas.microsoft.com/office/drawing/2014/main" id="{BD123FAE-8099-082F-4050-17558F0A8EDE}"/>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pic>
        <p:nvPicPr>
          <p:cNvPr id="7" name="Graphic 6" descr="Maple Leaf outline">
            <a:extLst>
              <a:ext uri="{FF2B5EF4-FFF2-40B4-BE49-F238E27FC236}">
                <a16:creationId xmlns:a16="http://schemas.microsoft.com/office/drawing/2014/main" id="{980A9C0D-4A03-D4DD-0CF1-A8665F2125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7558" y="1713641"/>
            <a:ext cx="914400" cy="914400"/>
          </a:xfrm>
          <a:prstGeom prst="rect">
            <a:avLst/>
          </a:prstGeom>
        </p:spPr>
      </p:pic>
      <p:pic>
        <p:nvPicPr>
          <p:cNvPr id="33" name="Picture 32" descr="A black and white question marks on a piece of paper&#10;&#10;Description automatically generated">
            <a:extLst>
              <a:ext uri="{FF2B5EF4-FFF2-40B4-BE49-F238E27FC236}">
                <a16:creationId xmlns:a16="http://schemas.microsoft.com/office/drawing/2014/main" id="{D48894CA-D981-9378-09E2-E11D8A1E3392}"/>
              </a:ext>
            </a:extLst>
          </p:cNvPr>
          <p:cNvPicPr>
            <a:picLocks noChangeAspect="1"/>
          </p:cNvPicPr>
          <p:nvPr/>
        </p:nvPicPr>
        <p:blipFill>
          <a:blip r:embed="rId10"/>
          <a:stretch>
            <a:fillRect/>
          </a:stretch>
        </p:blipFill>
        <p:spPr>
          <a:xfrm>
            <a:off x="5001491" y="5225280"/>
            <a:ext cx="1219200" cy="1333500"/>
          </a:xfrm>
          <a:prstGeom prst="rect">
            <a:avLst/>
          </a:prstGeom>
        </p:spPr>
      </p:pic>
      <p:pic>
        <p:nvPicPr>
          <p:cNvPr id="35" name="Picture 34" descr="A green and blue check marks&#10;&#10;Description automatically generated">
            <a:extLst>
              <a:ext uri="{FF2B5EF4-FFF2-40B4-BE49-F238E27FC236}">
                <a16:creationId xmlns:a16="http://schemas.microsoft.com/office/drawing/2014/main" id="{D01BA826-80C8-9020-F2DB-4AF91A3B9F67}"/>
              </a:ext>
            </a:extLst>
          </p:cNvPr>
          <p:cNvPicPr>
            <a:picLocks noChangeAspect="1"/>
          </p:cNvPicPr>
          <p:nvPr/>
        </p:nvPicPr>
        <p:blipFill>
          <a:blip r:embed="rId11"/>
          <a:stretch>
            <a:fillRect/>
          </a:stretch>
        </p:blipFill>
        <p:spPr>
          <a:xfrm>
            <a:off x="3304981" y="1995656"/>
            <a:ext cx="885004" cy="630283"/>
          </a:xfrm>
          <a:prstGeom prst="rect">
            <a:avLst/>
          </a:prstGeom>
        </p:spPr>
      </p:pic>
    </p:spTree>
    <p:extLst>
      <p:ext uri="{BB962C8B-B14F-4D97-AF65-F5344CB8AC3E}">
        <p14:creationId xmlns:p14="http://schemas.microsoft.com/office/powerpoint/2010/main" val="4183267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617">
        <p15:prstTrans prst="peelOff"/>
      </p:transition>
    </mc:Choice>
    <mc:Fallback>
      <p:transition spd="slow" advTm="5617">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1058957" y="349738"/>
            <a:ext cx="10001102" cy="1368614"/>
          </a:xfrm>
        </p:spPr>
        <p:txBody>
          <a:bodyPr vert="horz" lIns="91440" tIns="45720" rIns="91440" bIns="45720" rtlCol="0" anchor="ctr">
            <a:normAutofit/>
          </a:bodyPr>
          <a:lstStyle/>
          <a:p>
            <a:pPr algn="ctr"/>
            <a:r>
              <a:rPr lang="en-US" sz="6600"/>
              <a:t> July</a:t>
            </a:r>
          </a:p>
        </p:txBody>
      </p:sp>
      <p:sp>
        <p:nvSpPr>
          <p:cNvPr id="2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CC8F376-A5CB-7022-3D8D-D56D3B8EDB52}"/>
              </a:ext>
            </a:extLst>
          </p:cNvPr>
          <p:cNvSpPr/>
          <p:nvPr/>
        </p:nvSpPr>
        <p:spPr>
          <a:xfrm>
            <a:off x="8585132" y="4379"/>
            <a:ext cx="3614616"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extLst>
              <p:ext uri="{D42A27DB-BD31-4B8C-83A1-F6EECF244321}">
                <p14:modId xmlns:p14="http://schemas.microsoft.com/office/powerpoint/2010/main" val="357403093"/>
              </p:ext>
            </p:extLst>
          </p:nvPr>
        </p:nvGraphicFramePr>
        <p:xfrm>
          <a:off x="6765408" y="2417668"/>
          <a:ext cx="5003802" cy="3830497"/>
        </p:xfrm>
        <a:graphic>
          <a:graphicData uri="http://schemas.openxmlformats.org/drawingml/2006/table">
            <a:tbl>
              <a:tblPr firstRow="1" bandRow="1">
                <a:tableStyleId>{5C22544A-7EE6-4342-B048-85BDC9FD1C3A}</a:tableStyleId>
              </a:tblPr>
              <a:tblGrid>
                <a:gridCol w="472035">
                  <a:extLst>
                    <a:ext uri="{9D8B030D-6E8A-4147-A177-3AD203B41FA5}">
                      <a16:colId xmlns:a16="http://schemas.microsoft.com/office/drawing/2014/main" val="3476096443"/>
                    </a:ext>
                  </a:extLst>
                </a:gridCol>
                <a:gridCol w="988691">
                  <a:extLst>
                    <a:ext uri="{9D8B030D-6E8A-4147-A177-3AD203B41FA5}">
                      <a16:colId xmlns:a16="http://schemas.microsoft.com/office/drawing/2014/main" val="3713691948"/>
                    </a:ext>
                  </a:extLst>
                </a:gridCol>
                <a:gridCol w="680524">
                  <a:extLst>
                    <a:ext uri="{9D8B030D-6E8A-4147-A177-3AD203B41FA5}">
                      <a16:colId xmlns:a16="http://schemas.microsoft.com/office/drawing/2014/main" val="3106412472"/>
                    </a:ext>
                  </a:extLst>
                </a:gridCol>
                <a:gridCol w="800591">
                  <a:extLst>
                    <a:ext uri="{9D8B030D-6E8A-4147-A177-3AD203B41FA5}">
                      <a16:colId xmlns:a16="http://schemas.microsoft.com/office/drawing/2014/main" val="1734665539"/>
                    </a:ext>
                  </a:extLst>
                </a:gridCol>
                <a:gridCol w="680524">
                  <a:extLst>
                    <a:ext uri="{9D8B030D-6E8A-4147-A177-3AD203B41FA5}">
                      <a16:colId xmlns:a16="http://schemas.microsoft.com/office/drawing/2014/main" val="2135008477"/>
                    </a:ext>
                  </a:extLst>
                </a:gridCol>
                <a:gridCol w="680524">
                  <a:extLst>
                    <a:ext uri="{9D8B030D-6E8A-4147-A177-3AD203B41FA5}">
                      <a16:colId xmlns:a16="http://schemas.microsoft.com/office/drawing/2014/main" val="2666336027"/>
                    </a:ext>
                  </a:extLst>
                </a:gridCol>
                <a:gridCol w="700913">
                  <a:extLst>
                    <a:ext uri="{9D8B030D-6E8A-4147-A177-3AD203B41FA5}">
                      <a16:colId xmlns:a16="http://schemas.microsoft.com/office/drawing/2014/main" val="420944989"/>
                    </a:ext>
                  </a:extLst>
                </a:gridCol>
              </a:tblGrid>
              <a:tr h="726955">
                <a:tc>
                  <a:txBody>
                    <a:bodyPr/>
                    <a:lstStyle/>
                    <a:p>
                      <a:pPr algn="ctr"/>
                      <a:r>
                        <a:rPr lang="en-US" sz="2900" b="1" i="0">
                          <a:solidFill>
                            <a:schemeClr val="tx1"/>
                          </a:solidFill>
                          <a:latin typeface="+mn-lt"/>
                        </a:rPr>
                        <a:t>S</a:t>
                      </a:r>
                    </a:p>
                  </a:txBody>
                  <a:tcPr marL="130487" marR="130487" marT="65243" marB="65243" anchor="b">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M</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T</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W</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T</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F</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S</a:t>
                      </a:r>
                    </a:p>
                  </a:txBody>
                  <a:tcPr marL="130487" marR="130487" marT="65243" marB="65243"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517257">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517257">
                <a:tc>
                  <a:txBody>
                    <a:bodyPr/>
                    <a:lstStyle/>
                    <a:p>
                      <a:pPr marL="0" algn="ctr" defTabSz="914400" rtl="0" eaLnBrk="1" fontAlgn="b" latinLnBrk="0" hangingPunct="1"/>
                      <a:r>
                        <a:rPr lang="en-US" sz="2900" b="0" i="0" kern="1200">
                          <a:solidFill>
                            <a:schemeClr val="tx1"/>
                          </a:solidFill>
                          <a:latin typeface="+mn-lt"/>
                          <a:ea typeface="+mn-ea"/>
                          <a:cs typeface="+mn-cs"/>
                        </a:rPr>
                        <a:t>3</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4</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6</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7</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9</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517257">
                <a:tc>
                  <a:txBody>
                    <a:bodyPr/>
                    <a:lstStyle/>
                    <a:p>
                      <a:pPr marL="0" algn="ctr" defTabSz="914400" rtl="0" eaLnBrk="1" fontAlgn="b" latinLnBrk="0" hangingPunct="1"/>
                      <a:r>
                        <a:rPr lang="en-US" sz="2900" b="0" i="0" kern="1200">
                          <a:solidFill>
                            <a:schemeClr val="tx1"/>
                          </a:solidFill>
                          <a:latin typeface="+mn-lt"/>
                          <a:ea typeface="+mn-ea"/>
                          <a:cs typeface="+mn-cs"/>
                        </a:rPr>
                        <a:t>10</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12</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13</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14</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16</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517257">
                <a:tc>
                  <a:txBody>
                    <a:bodyPr/>
                    <a:lstStyle/>
                    <a:p>
                      <a:pPr marL="0" algn="ctr" defTabSz="914400" rtl="0" eaLnBrk="1" fontAlgn="b" latinLnBrk="0" hangingPunct="1"/>
                      <a:r>
                        <a:rPr lang="en-US" sz="2900" b="0" i="0" kern="1200">
                          <a:solidFill>
                            <a:schemeClr val="tx1"/>
                          </a:solidFill>
                          <a:latin typeface="+mn-lt"/>
                          <a:ea typeface="+mn-ea"/>
                          <a:cs typeface="+mn-cs"/>
                        </a:rPr>
                        <a:t>17</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19</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20</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22</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23</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517257">
                <a:tc>
                  <a:txBody>
                    <a:bodyPr/>
                    <a:lstStyle/>
                    <a:p>
                      <a:pPr marL="0" algn="ctr" defTabSz="914400" rtl="0" eaLnBrk="1" fontAlgn="b" latinLnBrk="0" hangingPunct="1"/>
                      <a:r>
                        <a:rPr lang="en-US" sz="2900" b="0" i="0" kern="1200">
                          <a:solidFill>
                            <a:schemeClr val="tx1"/>
                          </a:solidFill>
                          <a:latin typeface="+mn-lt"/>
                          <a:ea typeface="+mn-ea"/>
                          <a:cs typeface="+mn-cs"/>
                        </a:rPr>
                        <a:t>24</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26</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27</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29</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30</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517257">
                <a:tc>
                  <a:txBody>
                    <a:bodyPr/>
                    <a:lstStyle/>
                    <a:p>
                      <a:pPr marL="0" algn="ctr" defTabSz="914400" rtl="0" eaLnBrk="1" fontAlgn="b" latinLnBrk="0" hangingPunct="1"/>
                      <a:r>
                        <a:rPr lang="en-US" sz="2900" b="0" i="0" kern="1200">
                          <a:solidFill>
                            <a:schemeClr val="tx1"/>
                          </a:solidFill>
                          <a:latin typeface="+mn-lt"/>
                          <a:ea typeface="+mn-ea"/>
                          <a:cs typeface="+mn-cs"/>
                        </a:rPr>
                        <a:t>31</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938931"/>
                  </a:ext>
                </a:extLst>
              </a:tr>
            </a:tbl>
          </a:graphicData>
        </a:graphic>
      </p:graphicFrame>
      <p:sp>
        <p:nvSpPr>
          <p:cNvPr id="16" name="Text Placeholder 4">
            <a:extLst>
              <a:ext uri="{FF2B5EF4-FFF2-40B4-BE49-F238E27FC236}">
                <a16:creationId xmlns:a16="http://schemas.microsoft.com/office/drawing/2014/main" id="{E8A7E0C8-8ACC-7D8A-1E87-BB07BB2F494E}"/>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grpSp>
        <p:nvGrpSpPr>
          <p:cNvPr id="14" name="Group 13">
            <a:extLst>
              <a:ext uri="{FF2B5EF4-FFF2-40B4-BE49-F238E27FC236}">
                <a16:creationId xmlns:a16="http://schemas.microsoft.com/office/drawing/2014/main" id="{C193DF52-E4DF-F68F-A298-BACE68A3269F}"/>
              </a:ext>
            </a:extLst>
          </p:cNvPr>
          <p:cNvGrpSpPr/>
          <p:nvPr/>
        </p:nvGrpSpPr>
        <p:grpSpPr>
          <a:xfrm>
            <a:off x="1221363" y="2748502"/>
            <a:ext cx="3861707" cy="3173885"/>
            <a:chOff x="1475363" y="2240502"/>
            <a:chExt cx="3861707" cy="3173885"/>
          </a:xfrm>
        </p:grpSpPr>
        <p:pic>
          <p:nvPicPr>
            <p:cNvPr id="5" name="Graphic 4" descr="Teacher with solid fill">
              <a:extLst>
                <a:ext uri="{FF2B5EF4-FFF2-40B4-BE49-F238E27FC236}">
                  <a16:creationId xmlns:a16="http://schemas.microsoft.com/office/drawing/2014/main" id="{BDC23A38-D4EA-44E0-B09D-D29459BCF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5364" y="2240502"/>
              <a:ext cx="914400" cy="914400"/>
            </a:xfrm>
            <a:prstGeom prst="rect">
              <a:avLst/>
            </a:prstGeom>
          </p:spPr>
        </p:pic>
        <p:pic>
          <p:nvPicPr>
            <p:cNvPr id="7" name="Graphic 6" descr="Teacher with solid fill">
              <a:extLst>
                <a:ext uri="{FF2B5EF4-FFF2-40B4-BE49-F238E27FC236}">
                  <a16:creationId xmlns:a16="http://schemas.microsoft.com/office/drawing/2014/main" id="{CEB420BA-4599-59F4-11AC-0B918F7550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5363" y="3408624"/>
              <a:ext cx="914400" cy="914400"/>
            </a:xfrm>
            <a:prstGeom prst="rect">
              <a:avLst/>
            </a:prstGeom>
          </p:spPr>
        </p:pic>
        <p:pic>
          <p:nvPicPr>
            <p:cNvPr id="8" name="Graphic 7" descr="Teacher with solid fill">
              <a:extLst>
                <a:ext uri="{FF2B5EF4-FFF2-40B4-BE49-F238E27FC236}">
                  <a16:creationId xmlns:a16="http://schemas.microsoft.com/office/drawing/2014/main" id="{F940024E-E8E7-2891-3EF8-043BF4CC2F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5363" y="4499987"/>
              <a:ext cx="914400" cy="914400"/>
            </a:xfrm>
            <a:prstGeom prst="rect">
              <a:avLst/>
            </a:prstGeom>
          </p:spPr>
        </p:pic>
        <p:grpSp>
          <p:nvGrpSpPr>
            <p:cNvPr id="9" name="Group 8">
              <a:extLst>
                <a:ext uri="{FF2B5EF4-FFF2-40B4-BE49-F238E27FC236}">
                  <a16:creationId xmlns:a16="http://schemas.microsoft.com/office/drawing/2014/main" id="{12565D43-A223-838B-2F5E-204AA5D7166E}"/>
                </a:ext>
              </a:extLst>
            </p:cNvPr>
            <p:cNvGrpSpPr/>
            <p:nvPr/>
          </p:nvGrpSpPr>
          <p:grpSpPr>
            <a:xfrm>
              <a:off x="2837974" y="2470900"/>
              <a:ext cx="2499096" cy="2710900"/>
              <a:chOff x="639535" y="2476500"/>
              <a:chExt cx="3347357" cy="3415392"/>
            </a:xfrm>
          </p:grpSpPr>
          <p:sp>
            <p:nvSpPr>
              <p:cNvPr id="10" name="Rectangle: Rounded Corners 9">
                <a:extLst>
                  <a:ext uri="{FF2B5EF4-FFF2-40B4-BE49-F238E27FC236}">
                    <a16:creationId xmlns:a16="http://schemas.microsoft.com/office/drawing/2014/main" id="{A472C84A-D89B-A240-4568-2286D2A150B8}"/>
                  </a:ext>
                </a:extLst>
              </p:cNvPr>
              <p:cNvSpPr/>
              <p:nvPr/>
            </p:nvSpPr>
            <p:spPr>
              <a:xfrm>
                <a:off x="639536" y="2476500"/>
                <a:ext cx="3143249" cy="721178"/>
              </a:xfrm>
              <a:prstGeom prst="roundRect">
                <a:avLst/>
              </a:prstGeom>
              <a:solidFill>
                <a:srgbClr val="FFFF0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11" name="Rectangle: Rounded Corners 10">
                <a:extLst>
                  <a:ext uri="{FF2B5EF4-FFF2-40B4-BE49-F238E27FC236}">
                    <a16:creationId xmlns:a16="http://schemas.microsoft.com/office/drawing/2014/main" id="{8268B701-D745-B317-246A-42288063B365}"/>
                  </a:ext>
                </a:extLst>
              </p:cNvPr>
              <p:cNvSpPr/>
              <p:nvPr/>
            </p:nvSpPr>
            <p:spPr>
              <a:xfrm>
                <a:off x="843643" y="4299856"/>
                <a:ext cx="3143249" cy="721178"/>
              </a:xfrm>
              <a:prstGeom prst="roundRect">
                <a:avLst/>
              </a:prstGeom>
              <a:solidFill>
                <a:schemeClr val="bg2"/>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12" name="Rectangle: Rounded Corners 11">
                <a:extLst>
                  <a:ext uri="{FF2B5EF4-FFF2-40B4-BE49-F238E27FC236}">
                    <a16:creationId xmlns:a16="http://schemas.microsoft.com/office/drawing/2014/main" id="{E135F04C-4C59-423B-4DA9-19A44DE65805}"/>
                  </a:ext>
                </a:extLst>
              </p:cNvPr>
              <p:cNvSpPr/>
              <p:nvPr/>
            </p:nvSpPr>
            <p:spPr>
              <a:xfrm>
                <a:off x="843643" y="3429000"/>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13" name="Rectangle: Rounded Corners 12">
                <a:extLst>
                  <a:ext uri="{FF2B5EF4-FFF2-40B4-BE49-F238E27FC236}">
                    <a16:creationId xmlns:a16="http://schemas.microsoft.com/office/drawing/2014/main" id="{7938BF11-BABE-D8A7-7B6E-6CCD0A5E1326}"/>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grpSp>
      <p:pic>
        <p:nvPicPr>
          <p:cNvPr id="22" name="Graphic 21" descr="Maple Leaf outline">
            <a:extLst>
              <a:ext uri="{FF2B5EF4-FFF2-40B4-BE49-F238E27FC236}">
                <a16:creationId xmlns:a16="http://schemas.microsoft.com/office/drawing/2014/main" id="{C0EBF21E-87BC-44DC-A0EE-1E05D1D1E9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32819" y="1841708"/>
            <a:ext cx="914400" cy="914400"/>
          </a:xfrm>
          <a:prstGeom prst="rect">
            <a:avLst/>
          </a:prstGeom>
        </p:spPr>
      </p:pic>
      <p:pic>
        <p:nvPicPr>
          <p:cNvPr id="25" name="Picture 24" descr="A green and blue check marks&#10;&#10;Description automatically generated">
            <a:extLst>
              <a:ext uri="{FF2B5EF4-FFF2-40B4-BE49-F238E27FC236}">
                <a16:creationId xmlns:a16="http://schemas.microsoft.com/office/drawing/2014/main" id="{9995916C-4583-1A5B-F50D-9712BC03245E}"/>
              </a:ext>
            </a:extLst>
          </p:cNvPr>
          <p:cNvPicPr>
            <a:picLocks noChangeAspect="1"/>
          </p:cNvPicPr>
          <p:nvPr/>
        </p:nvPicPr>
        <p:blipFill>
          <a:blip r:embed="rId11"/>
          <a:stretch>
            <a:fillRect/>
          </a:stretch>
        </p:blipFill>
        <p:spPr>
          <a:xfrm>
            <a:off x="3452258" y="2123723"/>
            <a:ext cx="885004" cy="630283"/>
          </a:xfrm>
          <a:prstGeom prst="rect">
            <a:avLst/>
          </a:prstGeom>
        </p:spPr>
      </p:pic>
      <p:pic>
        <p:nvPicPr>
          <p:cNvPr id="27" name="Picture 26" descr="A black and white line drawing of a list&#10;&#10;Description automatically generated">
            <a:extLst>
              <a:ext uri="{FF2B5EF4-FFF2-40B4-BE49-F238E27FC236}">
                <a16:creationId xmlns:a16="http://schemas.microsoft.com/office/drawing/2014/main" id="{067AE2CB-4A9A-9AE8-26FB-AFB9290AC8DC}"/>
              </a:ext>
            </a:extLst>
          </p:cNvPr>
          <p:cNvPicPr>
            <a:picLocks noChangeAspect="1"/>
          </p:cNvPicPr>
          <p:nvPr/>
        </p:nvPicPr>
        <p:blipFill>
          <a:blip r:embed="rId12"/>
          <a:stretch>
            <a:fillRect/>
          </a:stretch>
        </p:blipFill>
        <p:spPr>
          <a:xfrm>
            <a:off x="5081827" y="5385467"/>
            <a:ext cx="965388" cy="1075285"/>
          </a:xfrm>
          <a:prstGeom prst="rect">
            <a:avLst/>
          </a:prstGeom>
        </p:spPr>
      </p:pic>
    </p:spTree>
    <p:extLst>
      <p:ext uri="{BB962C8B-B14F-4D97-AF65-F5344CB8AC3E}">
        <p14:creationId xmlns:p14="http://schemas.microsoft.com/office/powerpoint/2010/main" val="3231795853"/>
      </p:ext>
    </p:extLst>
  </p:cSld>
  <p:clrMapOvr>
    <a:masterClrMapping/>
  </p:clrMapOvr>
  <p:transition spd="slow" advTm="4401">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n working seriously in front of the computer">
            <a:extLst>
              <a:ext uri="{FF2B5EF4-FFF2-40B4-BE49-F238E27FC236}">
                <a16:creationId xmlns:a16="http://schemas.microsoft.com/office/drawing/2014/main" id="{5771ADD7-135C-1B5F-9F70-B7610BF94552}"/>
              </a:ext>
            </a:extLst>
          </p:cNvPr>
          <p:cNvPicPr>
            <a:picLocks noChangeAspect="1"/>
          </p:cNvPicPr>
          <p:nvPr/>
        </p:nvPicPr>
        <p:blipFill>
          <a:blip r:embed="rId2">
            <a:alphaModFix amt="13000"/>
          </a:blip>
          <a:stretch>
            <a:fillRect/>
          </a:stretch>
        </p:blipFill>
        <p:spPr>
          <a:xfrm>
            <a:off x="152401" y="133739"/>
            <a:ext cx="11887199" cy="6397610"/>
          </a:xfrm>
          <a:prstGeom prst="rect">
            <a:avLst/>
          </a:prstGeom>
        </p:spPr>
      </p:pic>
      <p:sp>
        <p:nvSpPr>
          <p:cNvPr id="4" name="TextBox 3">
            <a:extLst>
              <a:ext uri="{FF2B5EF4-FFF2-40B4-BE49-F238E27FC236}">
                <a16:creationId xmlns:a16="http://schemas.microsoft.com/office/drawing/2014/main" id="{47125BD5-C31E-A3ED-49EB-29E973AED348}"/>
              </a:ext>
            </a:extLst>
          </p:cNvPr>
          <p:cNvSpPr txBox="1"/>
          <p:nvPr/>
        </p:nvSpPr>
        <p:spPr>
          <a:xfrm>
            <a:off x="3560735" y="1087406"/>
            <a:ext cx="8304281" cy="4192520"/>
          </a:xfrm>
          <a:prstGeom prst="rect">
            <a:avLst/>
          </a:prstGeom>
        </p:spPr>
        <p:txBody>
          <a:bodyPr vert="horz" lIns="91440" tIns="45720" rIns="91440" bIns="45720" rtlCol="0" anchor="t">
            <a:normAutofit fontScale="62500" lnSpcReduction="20000"/>
          </a:bodyPr>
          <a:lstStyle/>
          <a:p>
            <a:pPr algn="ctr" fontAlgn="base">
              <a:lnSpc>
                <a:spcPct val="90000"/>
              </a:lnSpc>
              <a:spcAft>
                <a:spcPts val="600"/>
              </a:spcAft>
            </a:pPr>
            <a:r>
              <a:rPr lang="en-US" sz="9600">
                <a:solidFill>
                  <a:srgbClr val="343E48"/>
                </a:solidFill>
              </a:rPr>
              <a:t>5</a:t>
            </a:r>
          </a:p>
          <a:p>
            <a:pPr algn="ctr">
              <a:lnSpc>
                <a:spcPct val="90000"/>
              </a:lnSpc>
              <a:spcAft>
                <a:spcPts val="600"/>
              </a:spcAft>
            </a:pPr>
            <a:r>
              <a:rPr lang="en-US" sz="6600" b="1" i="0">
                <a:solidFill>
                  <a:srgbClr val="343E48"/>
                </a:solidFill>
                <a:effectLst/>
              </a:rPr>
              <a:t>Months</a:t>
            </a:r>
            <a:r>
              <a:rPr lang="en-US" sz="6600" b="0" i="0">
                <a:solidFill>
                  <a:srgbClr val="343E48"/>
                </a:solidFill>
                <a:effectLst/>
              </a:rPr>
              <a:t> </a:t>
            </a:r>
            <a:endParaRPr lang="en-US" sz="6600">
              <a:solidFill>
                <a:srgbClr val="343E48"/>
              </a:solidFill>
            </a:endParaRPr>
          </a:p>
          <a:p>
            <a:pPr algn="ctr" fontAlgn="base">
              <a:lnSpc>
                <a:spcPct val="90000"/>
              </a:lnSpc>
              <a:spcAft>
                <a:spcPts val="600"/>
              </a:spcAft>
            </a:pPr>
            <a:r>
              <a:rPr lang="en-US" sz="3600"/>
              <a:t>Digitial Education Staff and Student Employees</a:t>
            </a:r>
          </a:p>
          <a:p>
            <a:pPr algn="ctr">
              <a:lnSpc>
                <a:spcPct val="90000"/>
              </a:lnSpc>
              <a:spcAft>
                <a:spcPts val="600"/>
              </a:spcAft>
            </a:pPr>
            <a:r>
              <a:rPr lang="en-US" sz="3600"/>
              <a:t> </a:t>
            </a:r>
            <a:r>
              <a:rPr lang="en-US" sz="4400" b="1">
                <a:solidFill>
                  <a:srgbClr val="C00000"/>
                </a:solidFill>
              </a:rPr>
              <a:t>transitioned &amp; quality assurance tested </a:t>
            </a:r>
            <a:endParaRPr lang="en-US"/>
          </a:p>
          <a:p>
            <a:pPr algn="ctr">
              <a:lnSpc>
                <a:spcPct val="90000"/>
              </a:lnSpc>
              <a:spcAft>
                <a:spcPts val="600"/>
              </a:spcAft>
            </a:pPr>
            <a:r>
              <a:rPr lang="en-US" sz="7700" b="1">
                <a:solidFill>
                  <a:srgbClr val="C00000"/>
                </a:solidFill>
              </a:rPr>
              <a:t>2,917 </a:t>
            </a:r>
            <a:endParaRPr lang="en-US" sz="7700" b="1"/>
          </a:p>
          <a:p>
            <a:pPr algn="ctr">
              <a:lnSpc>
                <a:spcPct val="90000"/>
              </a:lnSpc>
              <a:spcAft>
                <a:spcPts val="600"/>
              </a:spcAft>
            </a:pPr>
            <a:r>
              <a:rPr lang="en-US" sz="4400" b="1"/>
              <a:t>previous course content into Brightspace</a:t>
            </a:r>
            <a:endParaRPr lang="en-US" sz="4400" b="1">
              <a:ea typeface="+mn-lt"/>
              <a:cs typeface="+mn-lt"/>
            </a:endParaRPr>
          </a:p>
          <a:p>
            <a:pPr algn="ctr">
              <a:lnSpc>
                <a:spcPct val="90000"/>
              </a:lnSpc>
              <a:spcAft>
                <a:spcPts val="600"/>
              </a:spcAft>
            </a:pPr>
            <a:endParaRPr lang="en-US" sz="4400" b="1">
              <a:ea typeface="+mn-lt"/>
              <a:cs typeface="+mn-lt"/>
            </a:endParaRPr>
          </a:p>
          <a:p>
            <a:pPr algn="ctr">
              <a:lnSpc>
                <a:spcPct val="90000"/>
              </a:lnSpc>
              <a:spcAft>
                <a:spcPts val="600"/>
              </a:spcAft>
            </a:pPr>
            <a:r>
              <a:rPr lang="en-US" sz="4400" b="1">
                <a:ea typeface="+mn-lt"/>
                <a:cs typeface="+mn-lt"/>
              </a:rPr>
              <a:t>150 days</a:t>
            </a:r>
            <a:endParaRPr lang="en-US"/>
          </a:p>
          <a:p>
            <a:pPr algn="ctr"/>
            <a:r>
              <a:rPr lang="en-US" sz="3600">
                <a:solidFill>
                  <a:srgbClr val="000000"/>
                </a:solidFill>
                <a:ea typeface="+mn-lt"/>
                <a:cs typeface="+mn-lt"/>
              </a:rPr>
              <a:t>2023: July-November</a:t>
            </a:r>
          </a:p>
          <a:p>
            <a:pPr algn="ctr">
              <a:lnSpc>
                <a:spcPct val="90000"/>
              </a:lnSpc>
              <a:spcAft>
                <a:spcPts val="600"/>
              </a:spcAft>
            </a:pPr>
            <a:endParaRPr lang="en-US" sz="2400" b="1">
              <a:solidFill>
                <a:srgbClr val="F7860C"/>
              </a:solidFill>
            </a:endParaRPr>
          </a:p>
          <a:p>
            <a:pPr algn="ctr" fontAlgn="base">
              <a:lnSpc>
                <a:spcPct val="90000"/>
              </a:lnSpc>
              <a:spcAft>
                <a:spcPts val="600"/>
              </a:spcAft>
            </a:pPr>
            <a:endParaRPr lang="en-US"/>
          </a:p>
        </p:txBody>
      </p:sp>
    </p:spTree>
    <p:extLst>
      <p:ext uri="{BB962C8B-B14F-4D97-AF65-F5344CB8AC3E}">
        <p14:creationId xmlns:p14="http://schemas.microsoft.com/office/powerpoint/2010/main" val="187000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43E48"/>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80F8D25-918D-4F55-96A0-7E92276F2000}"/>
              </a:ext>
            </a:extLst>
          </p:cNvPr>
          <p:cNvCxnSpPr>
            <a:cxnSpLocks/>
          </p:cNvCxnSpPr>
          <p:nvPr/>
        </p:nvCxnSpPr>
        <p:spPr>
          <a:xfrm>
            <a:off x="6109253" y="3838634"/>
            <a:ext cx="0" cy="30193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4F05E5-66E5-451A-922E-237FDE35085A}"/>
              </a:ext>
            </a:extLst>
          </p:cNvPr>
          <p:cNvSpPr txBox="1"/>
          <p:nvPr/>
        </p:nvSpPr>
        <p:spPr>
          <a:xfrm>
            <a:off x="7427311" y="360858"/>
            <a:ext cx="4436862" cy="2308324"/>
          </a:xfrm>
          <a:prstGeom prst="rect">
            <a:avLst/>
          </a:prstGeom>
          <a:noFill/>
        </p:spPr>
        <p:txBody>
          <a:bodyPr wrap="square" lIns="91440" tIns="45720" rIns="91440" bIns="45720" rtlCol="0" anchor="t">
            <a:spAutoFit/>
          </a:bodyPr>
          <a:lstStyle/>
          <a:p>
            <a:pPr algn="ctr"/>
            <a:r>
              <a:rPr lang="en-US" sz="7200" b="1">
                <a:solidFill>
                  <a:srgbClr val="B9DC66"/>
                </a:solidFill>
                <a:latin typeface="Agency FB"/>
              </a:rPr>
              <a:t>JUNE- JULY-AUG 2023</a:t>
            </a:r>
          </a:p>
        </p:txBody>
      </p:sp>
      <p:grpSp>
        <p:nvGrpSpPr>
          <p:cNvPr id="26" name="Group 25">
            <a:extLst>
              <a:ext uri="{FF2B5EF4-FFF2-40B4-BE49-F238E27FC236}">
                <a16:creationId xmlns:a16="http://schemas.microsoft.com/office/drawing/2014/main" id="{0F966CDF-69C5-477D-A8FB-F31371B3A240}"/>
              </a:ext>
            </a:extLst>
          </p:cNvPr>
          <p:cNvGrpSpPr/>
          <p:nvPr/>
        </p:nvGrpSpPr>
        <p:grpSpPr>
          <a:xfrm>
            <a:off x="4689" y="518990"/>
            <a:ext cx="6109253" cy="5949296"/>
            <a:chOff x="898368" y="838938"/>
            <a:chExt cx="4178513" cy="5949296"/>
          </a:xfrm>
        </p:grpSpPr>
        <p:sp>
          <p:nvSpPr>
            <p:cNvPr id="24" name="TextBox 23">
              <a:extLst>
                <a:ext uri="{FF2B5EF4-FFF2-40B4-BE49-F238E27FC236}">
                  <a16:creationId xmlns:a16="http://schemas.microsoft.com/office/drawing/2014/main" id="{DBD428FF-BA9C-4CEB-97BF-A5BFFD1D3087}"/>
                </a:ext>
              </a:extLst>
            </p:cNvPr>
            <p:cNvSpPr txBox="1"/>
            <p:nvPr/>
          </p:nvSpPr>
          <p:spPr>
            <a:xfrm>
              <a:off x="898368" y="838938"/>
              <a:ext cx="4178513" cy="1562672"/>
            </a:xfrm>
            <a:prstGeom prst="rect">
              <a:avLst/>
            </a:prstGeom>
            <a:noFill/>
          </p:spPr>
          <p:txBody>
            <a:bodyPr wrap="square" lIns="91440" tIns="45720" rIns="91440" bIns="45720" rtlCol="0" anchor="t">
              <a:spAutoFit/>
            </a:bodyPr>
            <a:lstStyle/>
            <a:p>
              <a:pPr algn="ctr"/>
              <a:r>
                <a:rPr lang="en-US" sz="2400" b="1" i="1">
                  <a:solidFill>
                    <a:schemeClr val="bg1"/>
                  </a:solidFill>
                  <a:effectLst/>
                  <a:latin typeface="Calibri"/>
                  <a:ea typeface="Calibri"/>
                  <a:cs typeface="Times New Roman"/>
                </a:rPr>
                <a:t>SUMMER 2023 LMS </a:t>
              </a:r>
              <a:endParaRPr lang="en-US" sz="2400" b="1">
                <a:solidFill>
                  <a:schemeClr val="bg1"/>
                </a:solidFill>
                <a:latin typeface="Calibri"/>
                <a:ea typeface="Calibri"/>
                <a:cs typeface="Times New Roman" panose="02020603050405020304" pitchFamily="18" charset="0"/>
              </a:endParaRPr>
            </a:p>
            <a:p>
              <a:pPr algn="ctr"/>
              <a:r>
                <a:rPr lang="en-US" sz="2400" b="1" i="1">
                  <a:solidFill>
                    <a:schemeClr val="bg1"/>
                  </a:solidFill>
                  <a:effectLst/>
                  <a:latin typeface="Calibri"/>
                  <a:ea typeface="Calibri"/>
                  <a:cs typeface="Times New Roman"/>
                </a:rPr>
                <a:t>TRANSITION PHASE II:</a:t>
              </a:r>
              <a:r>
                <a:rPr lang="en-US" sz="2400" b="1">
                  <a:solidFill>
                    <a:schemeClr val="bg1"/>
                  </a:solidFill>
                  <a:latin typeface="Calibri"/>
                  <a:ea typeface="Calibri"/>
                  <a:cs typeface="Times New Roman"/>
                </a:rPr>
                <a:t> </a:t>
              </a:r>
              <a:endParaRPr lang="en-US" sz="2400" b="1">
                <a:solidFill>
                  <a:schemeClr val="bg1"/>
                </a:solidFill>
                <a:effectLst/>
                <a:latin typeface="Calibri"/>
                <a:ea typeface="Calibri"/>
                <a:cs typeface="Times New Roman" panose="02020603050405020304" pitchFamily="18" charset="0"/>
              </a:endParaRPr>
            </a:p>
            <a:p>
              <a:pPr marL="0" marR="0">
                <a:lnSpc>
                  <a:spcPct val="116000"/>
                </a:lnSpc>
                <a:spcBef>
                  <a:spcPts val="0"/>
                </a:spcBef>
                <a:spcAft>
                  <a:spcPts val="800"/>
                </a:spcAft>
              </a:pPr>
              <a:r>
                <a:rPr lang="en-US" sz="1800" b="1" i="1">
                  <a:effectLst/>
                  <a:latin typeface="Calibri"/>
                  <a:ea typeface="Calibri" panose="020F0502020204030204" pitchFamily="34" charset="0"/>
                  <a:cs typeface="Times New Roman"/>
                </a:rPr>
                <a:t>	</a:t>
              </a:r>
              <a:r>
                <a:rPr lang="en-US" sz="1800" b="1" i="1">
                  <a:solidFill>
                    <a:schemeClr val="bg1"/>
                  </a:solidFill>
                  <a:effectLst/>
                  <a:latin typeface="Calibri"/>
                  <a:ea typeface="Calibri" panose="020F0502020204030204" pitchFamily="34" charset="0"/>
                  <a:cs typeface="Times New Roman"/>
                </a:rPr>
                <a:t> </a:t>
              </a:r>
              <a:r>
                <a:rPr lang="en-US" sz="1800" b="1" i="1">
                  <a:solidFill>
                    <a:srgbClr val="FFC000"/>
                  </a:solidFill>
                  <a:effectLst/>
                  <a:latin typeface="Calibri"/>
                  <a:ea typeface="Calibri" panose="020F0502020204030204" pitchFamily="34" charset="0"/>
                  <a:cs typeface="Times New Roman"/>
                </a:rPr>
                <a:t>Short pilot</a:t>
              </a:r>
              <a:r>
                <a:rPr lang="en-US" sz="1800" b="1" i="1">
                  <a:solidFill>
                    <a:srgbClr val="B9DC66"/>
                  </a:solidFill>
                  <a:effectLst/>
                  <a:latin typeface="Calibri"/>
                  <a:ea typeface="Calibri" panose="020F0502020204030204" pitchFamily="34" charset="0"/>
                  <a:cs typeface="Times New Roman"/>
                </a:rPr>
                <a:t> period to test the new system</a:t>
              </a:r>
              <a:endParaRPr lang="en-US" sz="1800">
                <a:solidFill>
                  <a:srgbClr val="B9DC66"/>
                </a:solidFill>
                <a:effectLst/>
                <a:latin typeface="Calibri"/>
                <a:ea typeface="Times New Roman" panose="02020603050405020304" pitchFamily="18" charset="0"/>
                <a:cs typeface="Times New Roman"/>
              </a:endParaRPr>
            </a:p>
            <a:p>
              <a:pPr algn="ctr"/>
              <a:endParaRPr lang="en-US" sz="20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1393DC10-458C-456B-9079-D3D9EC5B3FA8}"/>
                </a:ext>
              </a:extLst>
            </p:cNvPr>
            <p:cNvSpPr txBox="1"/>
            <p:nvPr/>
          </p:nvSpPr>
          <p:spPr>
            <a:xfrm>
              <a:off x="1305693" y="2079253"/>
              <a:ext cx="3079771" cy="4708981"/>
            </a:xfrm>
            <a:prstGeom prst="rect">
              <a:avLst/>
            </a:prstGeom>
            <a:noFill/>
          </p:spPr>
          <p:txBody>
            <a:bodyPr wrap="square" lIns="91440" tIns="45720" rIns="91440" bIns="45720" rtlCol="0" anchor="t">
              <a:spAutoFit/>
            </a:bodyPr>
            <a:lstStyle/>
            <a:p>
              <a:pPr algn="r"/>
              <a:endParaRPr lang="en-US" sz="1800">
                <a:effectLst/>
                <a:latin typeface="Calibri" panose="020F0502020204030204" pitchFamily="34" charset="0"/>
                <a:ea typeface="Calibri" panose="020F0502020204030204" pitchFamily="34" charset="0"/>
              </a:endParaRPr>
            </a:p>
            <a:p>
              <a:pPr algn="r"/>
              <a:endParaRPr lang="en-US">
                <a:solidFill>
                  <a:schemeClr val="bg1"/>
                </a:solidFill>
                <a:latin typeface="Calibri"/>
                <a:ea typeface="Calibri"/>
                <a:cs typeface="Times New Roman"/>
              </a:endParaRPr>
            </a:p>
            <a:p>
              <a:pPr algn="r"/>
              <a:r>
                <a:rPr lang="en-US" sz="1800">
                  <a:solidFill>
                    <a:schemeClr val="bg1"/>
                  </a:solidFill>
                  <a:effectLst/>
                  <a:latin typeface="Calibri"/>
                  <a:ea typeface="Calibri"/>
                  <a:cs typeface="Times New Roman"/>
                </a:rPr>
                <a:t>On June 5, 2023, the </a:t>
              </a:r>
              <a:r>
                <a:rPr lang="en-US" sz="1800" b="1">
                  <a:solidFill>
                    <a:srgbClr val="B9DC66"/>
                  </a:solidFill>
                  <a:effectLst/>
                  <a:latin typeface="Calibri"/>
                  <a:ea typeface="Calibri"/>
                  <a:cs typeface="Times New Roman"/>
                </a:rPr>
                <a:t>Fall 2024 Brightspace course offerings were available </a:t>
              </a:r>
              <a:r>
                <a:rPr lang="en-US" sz="1800">
                  <a:solidFill>
                    <a:schemeClr val="bg1"/>
                  </a:solidFill>
                  <a:effectLst/>
                  <a:latin typeface="Calibri"/>
                  <a:ea typeface="Calibri"/>
                  <a:cs typeface="Times New Roman"/>
                </a:rPr>
                <a:t>for instructors to begin to build their courses, which solidified the transition to full deployment.</a:t>
              </a:r>
              <a:r>
                <a:rPr lang="en-US">
                  <a:solidFill>
                    <a:schemeClr val="bg1"/>
                  </a:solidFill>
                  <a:latin typeface="Calibri"/>
                  <a:ea typeface="Calibri"/>
                  <a:cs typeface="Times New Roman"/>
                </a:rPr>
                <a:t> </a:t>
              </a:r>
              <a:endParaRPr lang="en-US" sz="1800">
                <a:solidFill>
                  <a:schemeClr val="bg1"/>
                </a:solidFill>
                <a:effectLst/>
                <a:latin typeface="Calibri"/>
                <a:ea typeface="Calibri"/>
                <a:cs typeface="Times New Roman" panose="02020603050405020304" pitchFamily="18" charset="0"/>
              </a:endParaRPr>
            </a:p>
            <a:p>
              <a:pPr algn="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r"/>
              <a:endParaRPr lang="en-US">
                <a:solidFill>
                  <a:schemeClr val="bg1"/>
                </a:solidFill>
                <a:latin typeface="Calibri"/>
                <a:ea typeface="Calibri" panose="020F0502020204030204" pitchFamily="34" charset="0"/>
                <a:cs typeface="Times New Roman" panose="02020603050405020304" pitchFamily="18" charset="0"/>
              </a:endParaRPr>
            </a:p>
            <a:p>
              <a:pPr algn="r"/>
              <a:endParaRPr lang="en-US">
                <a:solidFill>
                  <a:schemeClr val="bg1"/>
                </a:solidFill>
                <a:latin typeface="Calibri"/>
                <a:ea typeface="Calibri" panose="020F0502020204030204" pitchFamily="34" charset="0"/>
                <a:cs typeface="Times New Roman"/>
              </a:endParaRPr>
            </a:p>
            <a:p>
              <a:pPr algn="r"/>
              <a:endParaRPr lang="en-US">
                <a:solidFill>
                  <a:schemeClr val="bg1"/>
                </a:solidFill>
                <a:latin typeface="Calibri"/>
                <a:ea typeface="Calibri" panose="020F0502020204030204" pitchFamily="34" charset="0"/>
                <a:cs typeface="Times New Roman"/>
              </a:endParaRPr>
            </a:p>
            <a:p>
              <a:pPr algn="ctr"/>
              <a:r>
                <a:rPr lang="en-US" sz="1800">
                  <a:solidFill>
                    <a:schemeClr val="bg1"/>
                  </a:solidFill>
                  <a:effectLst/>
                  <a:latin typeface="Calibri"/>
                  <a:ea typeface="Calibri"/>
                  <a:cs typeface="Times New Roman"/>
                </a:rPr>
                <a:t>For this transition phase courses were migrated from</a:t>
              </a:r>
              <a:r>
                <a:rPr lang="en-US">
                  <a:solidFill>
                    <a:schemeClr val="bg1"/>
                  </a:solidFill>
                  <a:latin typeface="Calibri"/>
                  <a:ea typeface="Calibri"/>
                  <a:cs typeface="Times New Roman"/>
                </a:rPr>
                <a:t>:</a:t>
              </a:r>
              <a:endParaRPr lang="en-US">
                <a:solidFill>
                  <a:schemeClr val="bg1"/>
                </a:solidFill>
                <a:latin typeface="Aptos" panose="020B0004020202020204" pitchFamily="34" charset="0"/>
                <a:ea typeface="Calibri"/>
                <a:cs typeface="Times New Roman" panose="02020603050405020304" pitchFamily="18" charset="0"/>
              </a:endParaRPr>
            </a:p>
            <a:p>
              <a:pPr algn="ctr"/>
              <a:r>
                <a:rPr lang="en-US">
                  <a:solidFill>
                    <a:schemeClr val="bg1"/>
                  </a:solidFill>
                  <a:latin typeface="Calibri"/>
                  <a:ea typeface="Calibri"/>
                  <a:cs typeface="Times New Roman"/>
                </a:rPr>
                <a:t> </a:t>
              </a:r>
              <a:r>
                <a:rPr lang="en-US" sz="1800">
                  <a:solidFill>
                    <a:schemeClr val="bg1"/>
                  </a:solidFill>
                  <a:effectLst/>
                  <a:latin typeface="Calibri"/>
                  <a:ea typeface="Calibri"/>
                  <a:cs typeface="Times New Roman"/>
                </a:rPr>
                <a:t>Summer </a:t>
              </a:r>
              <a:r>
                <a:rPr lang="en-US">
                  <a:solidFill>
                    <a:schemeClr val="bg1"/>
                  </a:solidFill>
                  <a:latin typeface="Calibri"/>
                  <a:ea typeface="Calibri"/>
                  <a:cs typeface="Times New Roman"/>
                </a:rPr>
                <a:t>2022</a:t>
              </a:r>
              <a:endParaRPr lang="en-US">
                <a:solidFill>
                  <a:schemeClr val="bg1"/>
                </a:solidFill>
                <a:latin typeface="Aptos" panose="020B0004020202020204" pitchFamily="34" charset="0"/>
                <a:ea typeface="Calibri"/>
                <a:cs typeface="Times New Roman" panose="02020603050405020304" pitchFamily="18" charset="0"/>
              </a:endParaRPr>
            </a:p>
            <a:p>
              <a:pPr algn="ctr"/>
              <a:r>
                <a:rPr lang="en-US">
                  <a:solidFill>
                    <a:schemeClr val="bg1"/>
                  </a:solidFill>
                  <a:latin typeface="Calibri"/>
                  <a:ea typeface="Calibri"/>
                  <a:cs typeface="Times New Roman"/>
                </a:rPr>
                <a:t>Fall</a:t>
              </a:r>
              <a:r>
                <a:rPr lang="en-US" sz="1800">
                  <a:solidFill>
                    <a:schemeClr val="bg1"/>
                  </a:solidFill>
                  <a:effectLst/>
                  <a:latin typeface="Calibri"/>
                  <a:ea typeface="Calibri"/>
                  <a:cs typeface="Times New Roman"/>
                </a:rPr>
                <a:t> 2022</a:t>
              </a:r>
              <a:endParaRPr lang="en-US">
                <a:solidFill>
                  <a:schemeClr val="bg1"/>
                </a:solidFill>
                <a:latin typeface="Aptos" panose="020B0004020202020204" pitchFamily="34" charset="0"/>
                <a:ea typeface="Calibri"/>
                <a:cs typeface="Times New Roman" panose="02020603050405020304" pitchFamily="18" charset="0"/>
              </a:endParaRPr>
            </a:p>
            <a:p>
              <a:pPr algn="ctr"/>
              <a:r>
                <a:rPr lang="en-US">
                  <a:solidFill>
                    <a:schemeClr val="bg1"/>
                  </a:solidFill>
                  <a:latin typeface="Calibri"/>
                  <a:ea typeface="Calibri"/>
                  <a:cs typeface="Times New Roman"/>
                </a:rPr>
                <a:t> </a:t>
              </a:r>
              <a:r>
                <a:rPr lang="en-US" sz="1800">
                  <a:solidFill>
                    <a:schemeClr val="bg1"/>
                  </a:solidFill>
                  <a:effectLst/>
                  <a:latin typeface="Calibri"/>
                  <a:ea typeface="Calibri"/>
                  <a:cs typeface="Times New Roman"/>
                </a:rPr>
                <a:t>Winter 2023</a:t>
              </a:r>
              <a:endParaRPr lang="en-US">
                <a:solidFill>
                  <a:schemeClr val="bg1"/>
                </a:solidFill>
                <a:latin typeface="Aptos"/>
                <a:ea typeface="Calibri"/>
                <a:cs typeface="Times New Roman"/>
              </a:endParaRPr>
            </a:p>
            <a:p>
              <a:pPr algn="ctr"/>
              <a:r>
                <a:rPr lang="en-US" sz="1800">
                  <a:solidFill>
                    <a:schemeClr val="bg1"/>
                  </a:solidFill>
                  <a:effectLst/>
                  <a:latin typeface="Calibri"/>
                  <a:ea typeface="Calibri"/>
                  <a:cs typeface="Times New Roman"/>
                </a:rPr>
                <a:t>and Spring 2023.</a:t>
              </a:r>
              <a:r>
                <a:rPr lang="en-US">
                  <a:solidFill>
                    <a:schemeClr val="bg1"/>
                  </a:solidFill>
                  <a:latin typeface="Calibri"/>
                  <a:ea typeface="Calibri"/>
                  <a:cs typeface="Times New Roman"/>
                </a:rPr>
                <a:t> </a:t>
              </a:r>
              <a:endParaRPr lang="en-US" sz="1800">
                <a:solidFill>
                  <a:schemeClr val="bg1"/>
                </a:solidFill>
                <a:effectLst/>
                <a:latin typeface="Aptos" panose="020B0004020202020204" pitchFamily="34" charset="0"/>
                <a:ea typeface="Calibri"/>
                <a:cs typeface="Times New Roman" panose="02020603050405020304" pitchFamily="18" charset="0"/>
              </a:endParaRPr>
            </a:p>
            <a:p>
              <a:pPr algn="r"/>
              <a:endParaRPr lang="en-US" sz="1200" b="1">
                <a:solidFill>
                  <a:schemeClr val="bg1"/>
                </a:solidFill>
                <a:latin typeface="Century Gothic" panose="020B050202020202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id="{2C3253D4-3A8F-4EFB-ACE9-1412C9652772}"/>
              </a:ext>
            </a:extLst>
          </p:cNvPr>
          <p:cNvGrpSpPr/>
          <p:nvPr/>
        </p:nvGrpSpPr>
        <p:grpSpPr>
          <a:xfrm>
            <a:off x="-615650" y="3775112"/>
            <a:ext cx="5463546" cy="1541684"/>
            <a:chOff x="1808256" y="1208265"/>
            <a:chExt cx="5638872" cy="1501226"/>
          </a:xfrm>
        </p:grpSpPr>
        <p:sp>
          <p:nvSpPr>
            <p:cNvPr id="28" name="TextBox 27">
              <a:extLst>
                <a:ext uri="{FF2B5EF4-FFF2-40B4-BE49-F238E27FC236}">
                  <a16:creationId xmlns:a16="http://schemas.microsoft.com/office/drawing/2014/main" id="{64E0B3B8-DB6A-42A7-A855-D3EF1097FD4A}"/>
                </a:ext>
              </a:extLst>
            </p:cNvPr>
            <p:cNvSpPr txBox="1"/>
            <p:nvPr/>
          </p:nvSpPr>
          <p:spPr>
            <a:xfrm>
              <a:off x="3010267" y="1208265"/>
              <a:ext cx="4436861" cy="400110"/>
            </a:xfrm>
            <a:prstGeom prst="rect">
              <a:avLst/>
            </a:prstGeom>
            <a:noFill/>
          </p:spPr>
          <p:txBody>
            <a:bodyPr wrap="square" lIns="91440" tIns="45720" rIns="91440" bIns="45720" rtlCol="0" anchor="t">
              <a:spAutoFit/>
            </a:bodyPr>
            <a:lstStyle/>
            <a:p>
              <a:pPr algn="ctr"/>
              <a:r>
                <a:rPr lang="en-US" sz="2000" b="1">
                  <a:solidFill>
                    <a:srgbClr val="FFFFFF"/>
                  </a:solidFill>
                  <a:latin typeface="Century Gothic"/>
                  <a:ea typeface="Tahoma"/>
                  <a:cs typeface="Tahoma"/>
                </a:rPr>
                <a:t> Course Migration &amp; Deployment</a:t>
              </a:r>
            </a:p>
          </p:txBody>
        </p:sp>
        <p:sp>
          <p:nvSpPr>
            <p:cNvPr id="29" name="TextBox 28">
              <a:extLst>
                <a:ext uri="{FF2B5EF4-FFF2-40B4-BE49-F238E27FC236}">
                  <a16:creationId xmlns:a16="http://schemas.microsoft.com/office/drawing/2014/main" id="{A98A2828-2CA5-4ABB-86A4-EC36A24BC9F5}"/>
                </a:ext>
              </a:extLst>
            </p:cNvPr>
            <p:cNvSpPr txBox="1"/>
            <p:nvPr/>
          </p:nvSpPr>
          <p:spPr>
            <a:xfrm>
              <a:off x="1808256" y="2432492"/>
              <a:ext cx="4634300" cy="276999"/>
            </a:xfrm>
            <a:prstGeom prst="rect">
              <a:avLst/>
            </a:prstGeom>
            <a:noFill/>
          </p:spPr>
          <p:txBody>
            <a:bodyPr wrap="square" rtlCol="0">
              <a:spAutoFit/>
            </a:bodyPr>
            <a:lstStyle/>
            <a:p>
              <a:endParaRPr lang="en-US" sz="12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p:txBody>
        </p:sp>
      </p:grpSp>
      <p:grpSp>
        <p:nvGrpSpPr>
          <p:cNvPr id="39" name="Group 38">
            <a:extLst>
              <a:ext uri="{FF2B5EF4-FFF2-40B4-BE49-F238E27FC236}">
                <a16:creationId xmlns:a16="http://schemas.microsoft.com/office/drawing/2014/main" id="{46775051-3FD2-4DE4-AC5E-12046C8F07C3}"/>
              </a:ext>
            </a:extLst>
          </p:cNvPr>
          <p:cNvGrpSpPr/>
          <p:nvPr/>
        </p:nvGrpSpPr>
        <p:grpSpPr>
          <a:xfrm>
            <a:off x="4722329" y="3772005"/>
            <a:ext cx="5935594" cy="482661"/>
            <a:chOff x="4368291" y="3127375"/>
            <a:chExt cx="5935594" cy="482661"/>
          </a:xfrm>
        </p:grpSpPr>
        <p:cxnSp>
          <p:nvCxnSpPr>
            <p:cNvPr id="40" name="Straight Connector 39">
              <a:extLst>
                <a:ext uri="{FF2B5EF4-FFF2-40B4-BE49-F238E27FC236}">
                  <a16:creationId xmlns:a16="http://schemas.microsoft.com/office/drawing/2014/main" id="{3F041CC7-1F56-4C6D-A25A-C99C8EFF5D0B}"/>
                </a:ext>
              </a:extLst>
            </p:cNvPr>
            <p:cNvCxnSpPr>
              <a:cxnSpLocks/>
            </p:cNvCxnSpPr>
            <p:nvPr/>
          </p:nvCxnSpPr>
          <p:spPr>
            <a:xfrm flipH="1">
              <a:off x="4368291" y="3610036"/>
              <a:ext cx="5935594"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B59BE55-F4B4-4499-96C2-6EA566E0C188}"/>
                </a:ext>
              </a:extLst>
            </p:cNvPr>
            <p:cNvSpPr/>
            <p:nvPr/>
          </p:nvSpPr>
          <p:spPr>
            <a:xfrm>
              <a:off x="5967483" y="3153880"/>
              <a:ext cx="283540" cy="283540"/>
            </a:xfrm>
            <a:prstGeom prst="ellipse">
              <a:avLst/>
            </a:prstGeom>
            <a:solidFill>
              <a:srgbClr val="89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ircle: Hollow 41">
              <a:extLst>
                <a:ext uri="{FF2B5EF4-FFF2-40B4-BE49-F238E27FC236}">
                  <a16:creationId xmlns:a16="http://schemas.microsoft.com/office/drawing/2014/main" id="{30E7CB3C-05C8-4C5C-8963-25EEBA43DE31}"/>
                </a:ext>
              </a:extLst>
            </p:cNvPr>
            <p:cNvSpPr/>
            <p:nvPr/>
          </p:nvSpPr>
          <p:spPr>
            <a:xfrm>
              <a:off x="5940978" y="3127375"/>
              <a:ext cx="336550" cy="336550"/>
            </a:xfrm>
            <a:prstGeom prst="donut">
              <a:avLst>
                <a:gd name="adj" fmla="val 70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6057FD50-0E04-4F15-9A94-3EFFC274C394}"/>
                </a:ext>
              </a:extLst>
            </p:cNvPr>
            <p:cNvSpPr/>
            <p:nvPr/>
          </p:nvSpPr>
          <p:spPr>
            <a:xfrm>
              <a:off x="6033867" y="3219450"/>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 name="Straight Connector 1">
            <a:extLst>
              <a:ext uri="{FF2B5EF4-FFF2-40B4-BE49-F238E27FC236}">
                <a16:creationId xmlns:a16="http://schemas.microsoft.com/office/drawing/2014/main" id="{8730DE4A-3576-A963-97A0-809C9A1962BC}"/>
              </a:ext>
            </a:extLst>
          </p:cNvPr>
          <p:cNvCxnSpPr>
            <a:cxnSpLocks/>
          </p:cNvCxnSpPr>
          <p:nvPr/>
        </p:nvCxnSpPr>
        <p:spPr>
          <a:xfrm>
            <a:off x="6109253" y="-14514"/>
            <a:ext cx="0" cy="30612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AD3B430-AD2F-9C03-0EDC-893EBE70F5F5}"/>
              </a:ext>
            </a:extLst>
          </p:cNvPr>
          <p:cNvGrpSpPr/>
          <p:nvPr/>
        </p:nvGrpSpPr>
        <p:grpSpPr>
          <a:xfrm>
            <a:off x="5129565" y="2147184"/>
            <a:ext cx="1859280" cy="1859280"/>
            <a:chOff x="5022574" y="2992647"/>
            <a:chExt cx="2146852" cy="2146852"/>
          </a:xfrm>
        </p:grpSpPr>
        <p:sp>
          <p:nvSpPr>
            <p:cNvPr id="18" name="Circle: Hollow 17">
              <a:extLst>
                <a:ext uri="{FF2B5EF4-FFF2-40B4-BE49-F238E27FC236}">
                  <a16:creationId xmlns:a16="http://schemas.microsoft.com/office/drawing/2014/main" id="{235CD708-2868-1F61-D5F6-48459D3C9CE2}"/>
                </a:ext>
              </a:extLst>
            </p:cNvPr>
            <p:cNvSpPr/>
            <p:nvPr/>
          </p:nvSpPr>
          <p:spPr>
            <a:xfrm>
              <a:off x="5022574" y="2992647"/>
              <a:ext cx="2146852" cy="2146852"/>
            </a:xfrm>
            <a:prstGeom prst="donut">
              <a:avLst>
                <a:gd name="adj" fmla="val 2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3030E34B-1690-12BC-11AB-4DB4F03F0223}"/>
                </a:ext>
              </a:extLst>
            </p:cNvPr>
            <p:cNvSpPr/>
            <p:nvPr/>
          </p:nvSpPr>
          <p:spPr>
            <a:xfrm>
              <a:off x="5194300" y="3164373"/>
              <a:ext cx="1803400" cy="180340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815AB3E4-3DF2-6430-A0F6-C2A1A8F07D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1146" y="2572310"/>
            <a:ext cx="942534" cy="942534"/>
          </a:xfrm>
          <a:prstGeom prst="rect">
            <a:avLst/>
          </a:prstGeom>
          <a:noFill/>
          <a:effectLst>
            <a:outerShdw blurRad="50800" dist="50800" dir="5400000" algn="ctr" rotWithShape="0">
              <a:schemeClr val="tx1"/>
            </a:outerShdw>
          </a:effectLst>
        </p:spPr>
      </p:pic>
      <p:pic>
        <p:nvPicPr>
          <p:cNvPr id="5" name="Picture 4" descr="A graph of different colored bars&#10;&#10;Description automatically generated">
            <a:extLst>
              <a:ext uri="{FF2B5EF4-FFF2-40B4-BE49-F238E27FC236}">
                <a16:creationId xmlns:a16="http://schemas.microsoft.com/office/drawing/2014/main" id="{67C10BF7-3940-F7BE-E8A8-0F7C55C272FC}"/>
              </a:ext>
            </a:extLst>
          </p:cNvPr>
          <p:cNvPicPr>
            <a:picLocks noChangeAspect="1"/>
          </p:cNvPicPr>
          <p:nvPr/>
        </p:nvPicPr>
        <p:blipFill>
          <a:blip r:embed="rId4"/>
          <a:stretch>
            <a:fillRect/>
          </a:stretch>
        </p:blipFill>
        <p:spPr>
          <a:xfrm>
            <a:off x="7095734" y="3506371"/>
            <a:ext cx="4758439" cy="2209432"/>
          </a:xfrm>
          <a:prstGeom prst="rect">
            <a:avLst/>
          </a:prstGeom>
        </p:spPr>
      </p:pic>
      <p:sp>
        <p:nvSpPr>
          <p:cNvPr id="6" name="TextBox 5">
            <a:extLst>
              <a:ext uri="{FF2B5EF4-FFF2-40B4-BE49-F238E27FC236}">
                <a16:creationId xmlns:a16="http://schemas.microsoft.com/office/drawing/2014/main" id="{44744FE4-BF63-D34B-DCD4-9F4B02AF18C4}"/>
              </a:ext>
            </a:extLst>
          </p:cNvPr>
          <p:cNvSpPr txBox="1"/>
          <p:nvPr/>
        </p:nvSpPr>
        <p:spPr>
          <a:xfrm>
            <a:off x="7273391" y="2755338"/>
            <a:ext cx="47459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In  July and August, a majority of 686 faculty were trained on  Brightspace</a:t>
            </a:r>
            <a:r>
              <a:rPr lang="en-US"/>
              <a:t>​</a:t>
            </a:r>
          </a:p>
        </p:txBody>
      </p:sp>
      <p:sp>
        <p:nvSpPr>
          <p:cNvPr id="4" name="TextBox 3">
            <a:extLst>
              <a:ext uri="{FF2B5EF4-FFF2-40B4-BE49-F238E27FC236}">
                <a16:creationId xmlns:a16="http://schemas.microsoft.com/office/drawing/2014/main" id="{2B238A43-FA8B-ACBC-6112-12F3197750DE}"/>
              </a:ext>
            </a:extLst>
          </p:cNvPr>
          <p:cNvSpPr txBox="1"/>
          <p:nvPr/>
        </p:nvSpPr>
        <p:spPr>
          <a:xfrm>
            <a:off x="6334432" y="5818239"/>
            <a:ext cx="56682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Calibri"/>
                <a:cs typeface="Segoe UI"/>
              </a:rPr>
              <a:t>The </a:t>
            </a:r>
            <a:r>
              <a:rPr lang="en-US" b="1">
                <a:solidFill>
                  <a:srgbClr val="B9DC66"/>
                </a:solidFill>
                <a:latin typeface="Calibri"/>
                <a:cs typeface="Segoe UI"/>
              </a:rPr>
              <a:t>manual migration to Brightspace</a:t>
            </a:r>
            <a:r>
              <a:rPr lang="en-US" b="1">
                <a:solidFill>
                  <a:srgbClr val="FFFFFF"/>
                </a:solidFill>
                <a:latin typeface="Calibri"/>
                <a:cs typeface="Segoe UI"/>
              </a:rPr>
              <a:t> quality assurance tested one thousand seventy-four (1,074) Fall 2022 course offerings. </a:t>
            </a:r>
            <a:r>
              <a:rPr lang="en-US">
                <a:latin typeface="Calibri"/>
                <a:cs typeface="Segoe UI"/>
              </a:rPr>
              <a:t>​</a:t>
            </a:r>
          </a:p>
          <a:p>
            <a:pPr algn="r"/>
            <a:r>
              <a:rPr lang="en-US">
                <a:latin typeface="Calibri"/>
                <a:cs typeface="Segoe UI"/>
              </a:rPr>
              <a:t>​</a:t>
            </a:r>
          </a:p>
        </p:txBody>
      </p:sp>
    </p:spTree>
    <p:extLst>
      <p:ext uri="{BB962C8B-B14F-4D97-AF65-F5344CB8AC3E}">
        <p14:creationId xmlns:p14="http://schemas.microsoft.com/office/powerpoint/2010/main" val="3820316301"/>
      </p:ext>
    </p:extLst>
  </p:cSld>
  <p:clrMapOvr>
    <a:masterClrMapping/>
  </p:clrMapOvr>
  <mc:AlternateContent xmlns:mc="http://schemas.openxmlformats.org/markup-compatibility/2006">
    <mc:Choice xmlns:p14="http://schemas.microsoft.com/office/powerpoint/2010/main" Requires="p14">
      <p:transition spd="slow" p14:dur="2000" advTm="7595"/>
    </mc:Choice>
    <mc:Fallback>
      <p:transition spd="slow" advTm="75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8BB8AA-3F89-304D-9B2C-27714A9DD657}"/>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sp>
        <p:nvSpPr>
          <p:cNvPr id="2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extLst>
              <p:ext uri="{D42A27DB-BD31-4B8C-83A1-F6EECF244321}">
                <p14:modId xmlns:p14="http://schemas.microsoft.com/office/powerpoint/2010/main" val="2423359968"/>
              </p:ext>
            </p:extLst>
          </p:nvPr>
        </p:nvGraphicFramePr>
        <p:xfrm>
          <a:off x="6622571" y="2642616"/>
          <a:ext cx="4878269" cy="4207927"/>
        </p:xfrm>
        <a:graphic>
          <a:graphicData uri="http://schemas.openxmlformats.org/drawingml/2006/table">
            <a:tbl>
              <a:tblPr firstRow="1" bandRow="1">
                <a:tableStyleId>{5C22544A-7EE6-4342-B048-85BDC9FD1C3A}</a:tableStyleId>
              </a:tblPr>
              <a:tblGrid>
                <a:gridCol w="683328">
                  <a:extLst>
                    <a:ext uri="{9D8B030D-6E8A-4147-A177-3AD203B41FA5}">
                      <a16:colId xmlns:a16="http://schemas.microsoft.com/office/drawing/2014/main" val="3476096443"/>
                    </a:ext>
                  </a:extLst>
                </a:gridCol>
                <a:gridCol w="740752">
                  <a:extLst>
                    <a:ext uri="{9D8B030D-6E8A-4147-A177-3AD203B41FA5}">
                      <a16:colId xmlns:a16="http://schemas.microsoft.com/office/drawing/2014/main" val="3713691948"/>
                    </a:ext>
                  </a:extLst>
                </a:gridCol>
                <a:gridCol w="663452">
                  <a:extLst>
                    <a:ext uri="{9D8B030D-6E8A-4147-A177-3AD203B41FA5}">
                      <a16:colId xmlns:a16="http://schemas.microsoft.com/office/drawing/2014/main" val="3106412472"/>
                    </a:ext>
                  </a:extLst>
                </a:gridCol>
                <a:gridCol w="780505">
                  <a:extLst>
                    <a:ext uri="{9D8B030D-6E8A-4147-A177-3AD203B41FA5}">
                      <a16:colId xmlns:a16="http://schemas.microsoft.com/office/drawing/2014/main" val="1734665539"/>
                    </a:ext>
                  </a:extLst>
                </a:gridCol>
                <a:gridCol w="663452">
                  <a:extLst>
                    <a:ext uri="{9D8B030D-6E8A-4147-A177-3AD203B41FA5}">
                      <a16:colId xmlns:a16="http://schemas.microsoft.com/office/drawing/2014/main" val="2135008477"/>
                    </a:ext>
                  </a:extLst>
                </a:gridCol>
                <a:gridCol w="663452">
                  <a:extLst>
                    <a:ext uri="{9D8B030D-6E8A-4147-A177-3AD203B41FA5}">
                      <a16:colId xmlns:a16="http://schemas.microsoft.com/office/drawing/2014/main" val="2666336027"/>
                    </a:ext>
                  </a:extLst>
                </a:gridCol>
                <a:gridCol w="683328">
                  <a:extLst>
                    <a:ext uri="{9D8B030D-6E8A-4147-A177-3AD203B41FA5}">
                      <a16:colId xmlns:a16="http://schemas.microsoft.com/office/drawing/2014/main" val="420944989"/>
                    </a:ext>
                  </a:extLst>
                </a:gridCol>
              </a:tblGrid>
              <a:tr h="602142">
                <a:tc>
                  <a:txBody>
                    <a:bodyPr/>
                    <a:lstStyle/>
                    <a:p>
                      <a:pPr lvl="0" algn="ctr">
                        <a:buNone/>
                      </a:pPr>
                      <a:endParaRPr lang="en-US" sz="2800" b="1" i="0">
                        <a:solidFill>
                          <a:schemeClr val="tx1"/>
                        </a:solidFill>
                        <a:latin typeface="+mn-lt"/>
                      </a:endParaRPr>
                    </a:p>
                  </a:txBody>
                  <a:tcPr marL="127213" marR="127213" marT="63606" marB="63606" anchor="ctr">
                    <a:lnL w="0">
                      <a:noFill/>
                    </a:lnL>
                    <a:lnR w="0">
                      <a:noFill/>
                    </a:lnR>
                    <a:lnT w="0">
                      <a:noFill/>
                    </a:lnT>
                    <a:lnB w="0">
                      <a:noFill/>
                    </a:lnB>
                    <a:lnTlToBr w="0">
                      <a:noFill/>
                    </a:lnTlToBr>
                    <a:lnBlToTr w="0">
                      <a:noFill/>
                    </a:lnBlToTr>
                    <a:noFill/>
                  </a:tcPr>
                </a:tc>
                <a:tc>
                  <a:txBody>
                    <a:bodyPr/>
                    <a:lstStyle/>
                    <a:p>
                      <a:pPr lvl="0" algn="ctr">
                        <a:buNone/>
                      </a:pPr>
                      <a:endParaRPr lang="en-US" sz="2800" b="1" i="0">
                        <a:solidFill>
                          <a:schemeClr val="tx1"/>
                        </a:solidFill>
                        <a:latin typeface="+mn-lt"/>
                      </a:endParaRPr>
                    </a:p>
                  </a:txBody>
                  <a:tcPr marL="127213" marR="127213" marT="63606" marB="63606" anchor="ctr">
                    <a:lnL w="0">
                      <a:noFill/>
                    </a:lnL>
                    <a:lnR w="0">
                      <a:noFill/>
                    </a:lnR>
                    <a:lnT w="0">
                      <a:noFill/>
                    </a:lnT>
                    <a:lnB w="0">
                      <a:noFill/>
                    </a:lnB>
                    <a:lnTlToBr w="0">
                      <a:noFill/>
                    </a:lnTlToBr>
                    <a:lnBlToTr w="0">
                      <a:noFill/>
                    </a:lnBlToTr>
                    <a:noFill/>
                  </a:tcPr>
                </a:tc>
                <a:tc>
                  <a:txBody>
                    <a:bodyPr/>
                    <a:lstStyle/>
                    <a:p>
                      <a:pPr lvl="0" algn="ctr">
                        <a:buNone/>
                      </a:pPr>
                      <a:endParaRPr lang="en-US" sz="2800" b="1" i="0">
                        <a:solidFill>
                          <a:schemeClr val="tx1"/>
                        </a:solidFill>
                        <a:latin typeface="+mn-lt"/>
                      </a:endParaRPr>
                    </a:p>
                  </a:txBody>
                  <a:tcPr marL="127213" marR="127213" marT="63606" marB="63606" anchor="ctr">
                    <a:lnL w="0">
                      <a:noFill/>
                    </a:lnL>
                    <a:lnR w="0">
                      <a:noFill/>
                    </a:lnR>
                    <a:lnT w="0">
                      <a:noFill/>
                    </a:lnT>
                    <a:lnB w="0">
                      <a:noFill/>
                    </a:lnB>
                    <a:lnTlToBr w="0">
                      <a:noFill/>
                    </a:lnTlToBr>
                    <a:lnBlToTr w="0">
                      <a:noFill/>
                    </a:lnBlToTr>
                    <a:noFill/>
                  </a:tcPr>
                </a:tc>
                <a:tc>
                  <a:txBody>
                    <a:bodyPr/>
                    <a:lstStyle/>
                    <a:p>
                      <a:pPr lvl="0" algn="ctr">
                        <a:buNone/>
                      </a:pPr>
                      <a:endParaRPr lang="en-US" sz="2800" b="1" i="0">
                        <a:solidFill>
                          <a:schemeClr val="tx1"/>
                        </a:solidFill>
                        <a:latin typeface="+mn-lt"/>
                      </a:endParaRPr>
                    </a:p>
                  </a:txBody>
                  <a:tcPr marL="127213" marR="127213" marT="63606" marB="63606" anchor="ctr">
                    <a:lnL w="0">
                      <a:noFill/>
                    </a:lnL>
                    <a:lnR w="0">
                      <a:noFill/>
                    </a:lnR>
                    <a:lnT w="0">
                      <a:noFill/>
                    </a:lnT>
                    <a:lnB w="0">
                      <a:noFill/>
                    </a:lnB>
                    <a:lnTlToBr w="0">
                      <a:noFill/>
                    </a:lnTlToBr>
                    <a:lnBlToTr w="0">
                      <a:noFill/>
                    </a:lnBlToTr>
                    <a:noFill/>
                  </a:tcPr>
                </a:tc>
                <a:tc>
                  <a:txBody>
                    <a:bodyPr/>
                    <a:lstStyle/>
                    <a:p>
                      <a:pPr lvl="0" algn="ctr">
                        <a:buNone/>
                      </a:pPr>
                      <a:endParaRPr lang="en-US" sz="2800" b="1" i="0">
                        <a:solidFill>
                          <a:schemeClr val="tx1"/>
                        </a:solidFill>
                        <a:latin typeface="+mn-lt"/>
                      </a:endParaRPr>
                    </a:p>
                  </a:txBody>
                  <a:tcPr marL="127213" marR="127213" marT="63606" marB="63606" anchor="ctr">
                    <a:lnL w="0">
                      <a:noFill/>
                    </a:lnL>
                    <a:lnR w="0">
                      <a:noFill/>
                    </a:lnR>
                    <a:lnT w="0">
                      <a:noFill/>
                    </a:lnT>
                    <a:lnB w="0">
                      <a:noFill/>
                    </a:lnB>
                    <a:lnTlToBr w="0">
                      <a:noFill/>
                    </a:lnTlToBr>
                    <a:lnBlToTr w="0">
                      <a:noFill/>
                    </a:lnBlToTr>
                    <a:noFill/>
                  </a:tcPr>
                </a:tc>
                <a:tc>
                  <a:txBody>
                    <a:bodyPr/>
                    <a:lstStyle/>
                    <a:p>
                      <a:pPr lvl="0" algn="ctr">
                        <a:buNone/>
                      </a:pPr>
                      <a:endParaRPr lang="en-US" sz="2800" b="1" i="0">
                        <a:solidFill>
                          <a:schemeClr val="tx1"/>
                        </a:solidFill>
                        <a:latin typeface="+mn-lt"/>
                      </a:endParaRPr>
                    </a:p>
                  </a:txBody>
                  <a:tcPr marL="127213" marR="127213" marT="63606" marB="63606" anchor="ctr">
                    <a:lnL w="0">
                      <a:noFill/>
                    </a:lnL>
                    <a:lnR w="0">
                      <a:noFill/>
                    </a:lnR>
                    <a:lnT w="0">
                      <a:noFill/>
                    </a:lnT>
                    <a:lnB w="0">
                      <a:noFill/>
                    </a:lnB>
                    <a:lnTlToBr w="0">
                      <a:noFill/>
                    </a:lnTlToBr>
                    <a:lnBlToTr w="0">
                      <a:noFill/>
                    </a:lnBlToTr>
                    <a:noFill/>
                  </a:tcPr>
                </a:tc>
                <a:tc>
                  <a:txBody>
                    <a:bodyPr/>
                    <a:lstStyle/>
                    <a:p>
                      <a:pPr lvl="0" algn="ctr">
                        <a:buNone/>
                      </a:pPr>
                      <a:endParaRPr lang="en-US" sz="2800" b="1" i="0">
                        <a:solidFill>
                          <a:schemeClr val="tx1"/>
                        </a:solidFill>
                        <a:latin typeface="+mn-lt"/>
                      </a:endParaRPr>
                    </a:p>
                  </a:txBody>
                  <a:tcPr marL="127213" marR="127213" marT="63606" marB="63606"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66233744"/>
                  </a:ext>
                </a:extLst>
              </a:tr>
              <a:tr h="602142">
                <a:tc>
                  <a:txBody>
                    <a:bodyPr/>
                    <a:lstStyle/>
                    <a:p>
                      <a:pPr algn="ctr"/>
                      <a:r>
                        <a:rPr lang="en-US" sz="2800" b="1" i="0">
                          <a:solidFill>
                            <a:schemeClr val="tx1"/>
                          </a:solidFill>
                          <a:latin typeface="+mn-lt"/>
                        </a:rPr>
                        <a:t>S</a:t>
                      </a:r>
                    </a:p>
                  </a:txBody>
                  <a:tcPr marL="127213" marR="127213" marT="63607" marB="63607" anchor="ctr">
                    <a:lnL w="762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M</a:t>
                      </a:r>
                    </a:p>
                  </a:txBody>
                  <a:tcPr marL="127213" marR="127213" marT="63607" marB="6360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W</a:t>
                      </a:r>
                    </a:p>
                  </a:txBody>
                  <a:tcPr marL="127213" marR="127213" marT="63607" marB="6360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F</a:t>
                      </a:r>
                    </a:p>
                  </a:txBody>
                  <a:tcPr marL="127213" marR="127213" marT="63607" marB="6360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S</a:t>
                      </a:r>
                    </a:p>
                  </a:txBody>
                  <a:tcPr marL="127213" marR="127213" marT="63607" marB="63607" anchor="ctr">
                    <a:lnL w="12700" cmpd="sng">
                      <a:noFill/>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485530">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4</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5</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11</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12</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18</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19</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25</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26</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575993">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0203287"/>
                  </a:ext>
                </a:extLst>
              </a:tr>
            </a:tbl>
          </a:graphicData>
        </a:graphic>
      </p:graphicFrame>
      <p:sp>
        <p:nvSpPr>
          <p:cNvPr id="28" name="Title 2">
            <a:extLst>
              <a:ext uri="{FF2B5EF4-FFF2-40B4-BE49-F238E27FC236}">
                <a16:creationId xmlns:a16="http://schemas.microsoft.com/office/drawing/2014/main" id="{0C83E27E-00A5-21F0-ECB9-9CA0CFC968A1}"/>
              </a:ext>
            </a:extLst>
          </p:cNvPr>
          <p:cNvSpPr txBox="1">
            <a:spLocks/>
          </p:cNvSpPr>
          <p:nvPr/>
        </p:nvSpPr>
        <p:spPr>
          <a:xfrm>
            <a:off x="638881" y="457200"/>
            <a:ext cx="10909640" cy="1368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t>August</a:t>
            </a:r>
          </a:p>
        </p:txBody>
      </p:sp>
      <p:grpSp>
        <p:nvGrpSpPr>
          <p:cNvPr id="38" name="Group 37">
            <a:extLst>
              <a:ext uri="{FF2B5EF4-FFF2-40B4-BE49-F238E27FC236}">
                <a16:creationId xmlns:a16="http://schemas.microsoft.com/office/drawing/2014/main" id="{D77A4C73-33D8-7293-8121-5491C0DC412F}"/>
              </a:ext>
            </a:extLst>
          </p:cNvPr>
          <p:cNvGrpSpPr/>
          <p:nvPr/>
        </p:nvGrpSpPr>
        <p:grpSpPr>
          <a:xfrm>
            <a:off x="1221363" y="2748502"/>
            <a:ext cx="3861707" cy="3173885"/>
            <a:chOff x="1475363" y="2240502"/>
            <a:chExt cx="3861707" cy="3173885"/>
          </a:xfrm>
        </p:grpSpPr>
        <p:pic>
          <p:nvPicPr>
            <p:cNvPr id="30" name="Graphic 29" descr="Teacher with solid fill">
              <a:extLst>
                <a:ext uri="{FF2B5EF4-FFF2-40B4-BE49-F238E27FC236}">
                  <a16:creationId xmlns:a16="http://schemas.microsoft.com/office/drawing/2014/main" id="{385576DE-DD36-6198-2DAC-7EA973B942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5364" y="2240502"/>
              <a:ext cx="914400" cy="914400"/>
            </a:xfrm>
            <a:prstGeom prst="rect">
              <a:avLst/>
            </a:prstGeom>
          </p:spPr>
        </p:pic>
        <p:pic>
          <p:nvPicPr>
            <p:cNvPr id="31" name="Graphic 30" descr="Teacher with solid fill">
              <a:extLst>
                <a:ext uri="{FF2B5EF4-FFF2-40B4-BE49-F238E27FC236}">
                  <a16:creationId xmlns:a16="http://schemas.microsoft.com/office/drawing/2014/main" id="{6A47C498-85A6-24CB-1458-03673B1476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5363" y="3408624"/>
              <a:ext cx="914400" cy="914400"/>
            </a:xfrm>
            <a:prstGeom prst="rect">
              <a:avLst/>
            </a:prstGeom>
          </p:spPr>
        </p:pic>
        <p:pic>
          <p:nvPicPr>
            <p:cNvPr id="32" name="Graphic 31" descr="Teacher with solid fill">
              <a:extLst>
                <a:ext uri="{FF2B5EF4-FFF2-40B4-BE49-F238E27FC236}">
                  <a16:creationId xmlns:a16="http://schemas.microsoft.com/office/drawing/2014/main" id="{3A6D0CB5-E185-85A9-82E9-FF39D5AD70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5363" y="4499987"/>
              <a:ext cx="914400" cy="914400"/>
            </a:xfrm>
            <a:prstGeom prst="rect">
              <a:avLst/>
            </a:prstGeom>
          </p:spPr>
        </p:pic>
        <p:grpSp>
          <p:nvGrpSpPr>
            <p:cNvPr id="33" name="Group 32">
              <a:extLst>
                <a:ext uri="{FF2B5EF4-FFF2-40B4-BE49-F238E27FC236}">
                  <a16:creationId xmlns:a16="http://schemas.microsoft.com/office/drawing/2014/main" id="{D86C9D51-8654-F250-4AE6-D8166E227BEF}"/>
                </a:ext>
              </a:extLst>
            </p:cNvPr>
            <p:cNvGrpSpPr/>
            <p:nvPr/>
          </p:nvGrpSpPr>
          <p:grpSpPr>
            <a:xfrm>
              <a:off x="2837974" y="2470901"/>
              <a:ext cx="2499096" cy="2710900"/>
              <a:chOff x="639535" y="2476500"/>
              <a:chExt cx="3347357" cy="3415392"/>
            </a:xfrm>
          </p:grpSpPr>
          <p:sp>
            <p:nvSpPr>
              <p:cNvPr id="34" name="Rectangle: Rounded Corners 33">
                <a:extLst>
                  <a:ext uri="{FF2B5EF4-FFF2-40B4-BE49-F238E27FC236}">
                    <a16:creationId xmlns:a16="http://schemas.microsoft.com/office/drawing/2014/main" id="{2EFD2BC3-7F19-D9C0-55BC-743C922B047C}"/>
                  </a:ext>
                </a:extLst>
              </p:cNvPr>
              <p:cNvSpPr/>
              <p:nvPr/>
            </p:nvSpPr>
            <p:spPr>
              <a:xfrm>
                <a:off x="639536" y="2476500"/>
                <a:ext cx="3143249" cy="721178"/>
              </a:xfrm>
              <a:prstGeom prst="roundRect">
                <a:avLst/>
              </a:prstGeom>
              <a:solidFill>
                <a:srgbClr val="FFFF0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35" name="Rectangle: Rounded Corners 34">
                <a:extLst>
                  <a:ext uri="{FF2B5EF4-FFF2-40B4-BE49-F238E27FC236}">
                    <a16:creationId xmlns:a16="http://schemas.microsoft.com/office/drawing/2014/main" id="{B8876AD9-E892-DE80-529A-257F4F6143F6}"/>
                  </a:ext>
                </a:extLst>
              </p:cNvPr>
              <p:cNvSpPr/>
              <p:nvPr/>
            </p:nvSpPr>
            <p:spPr>
              <a:xfrm>
                <a:off x="843643" y="4299856"/>
                <a:ext cx="3143249" cy="721178"/>
              </a:xfrm>
              <a:prstGeom prst="roundRect">
                <a:avLst/>
              </a:prstGeom>
              <a:solidFill>
                <a:schemeClr val="bg2"/>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36" name="Rectangle: Rounded Corners 35">
                <a:extLst>
                  <a:ext uri="{FF2B5EF4-FFF2-40B4-BE49-F238E27FC236}">
                    <a16:creationId xmlns:a16="http://schemas.microsoft.com/office/drawing/2014/main" id="{4FE2796E-693B-3FE8-E377-8F085B5132D6}"/>
                  </a:ext>
                </a:extLst>
              </p:cNvPr>
              <p:cNvSpPr/>
              <p:nvPr/>
            </p:nvSpPr>
            <p:spPr>
              <a:xfrm>
                <a:off x="843643" y="3429000"/>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37" name="Rectangle: Rounded Corners 36">
                <a:extLst>
                  <a:ext uri="{FF2B5EF4-FFF2-40B4-BE49-F238E27FC236}">
                    <a16:creationId xmlns:a16="http://schemas.microsoft.com/office/drawing/2014/main" id="{F074718C-6554-D654-F59F-154FA63A35BA}"/>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grpSp>
      <p:pic>
        <p:nvPicPr>
          <p:cNvPr id="40" name="Graphic 39" descr="Snow outline">
            <a:extLst>
              <a:ext uri="{FF2B5EF4-FFF2-40B4-BE49-F238E27FC236}">
                <a16:creationId xmlns:a16="http://schemas.microsoft.com/office/drawing/2014/main" id="{463D012B-761F-F634-4A8A-DD0A887122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17800" y="1880678"/>
            <a:ext cx="914400" cy="914400"/>
          </a:xfrm>
          <a:prstGeom prst="rect">
            <a:avLst/>
          </a:prstGeom>
        </p:spPr>
      </p:pic>
      <p:pic>
        <p:nvPicPr>
          <p:cNvPr id="4" name="Picture 3" descr="A black and white line drawing of a list&#10;&#10;Description automatically generated">
            <a:extLst>
              <a:ext uri="{FF2B5EF4-FFF2-40B4-BE49-F238E27FC236}">
                <a16:creationId xmlns:a16="http://schemas.microsoft.com/office/drawing/2014/main" id="{46A8328A-F8FB-1E80-18CC-8643990B2C99}"/>
              </a:ext>
            </a:extLst>
          </p:cNvPr>
          <p:cNvPicPr>
            <a:picLocks noChangeAspect="1"/>
          </p:cNvPicPr>
          <p:nvPr/>
        </p:nvPicPr>
        <p:blipFill>
          <a:blip r:embed="rId11"/>
          <a:stretch>
            <a:fillRect/>
          </a:stretch>
        </p:blipFill>
        <p:spPr>
          <a:xfrm>
            <a:off x="5101038" y="5571164"/>
            <a:ext cx="984597" cy="1126512"/>
          </a:xfrm>
          <a:prstGeom prst="rect">
            <a:avLst/>
          </a:prstGeom>
        </p:spPr>
      </p:pic>
    </p:spTree>
    <p:extLst>
      <p:ext uri="{BB962C8B-B14F-4D97-AF65-F5344CB8AC3E}">
        <p14:creationId xmlns:p14="http://schemas.microsoft.com/office/powerpoint/2010/main" val="3143276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267">
        <p15:prstTrans prst="peelOff"/>
      </p:transition>
    </mc:Choice>
    <mc:Fallback>
      <p:transition spd="slow" advTm="4267">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 September</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nvPr>
        </p:nvGraphicFramePr>
        <p:xfrm>
          <a:off x="6622571" y="2642616"/>
          <a:ext cx="4878269" cy="3605785"/>
        </p:xfrm>
        <a:graphic>
          <a:graphicData uri="http://schemas.openxmlformats.org/drawingml/2006/table">
            <a:tbl>
              <a:tblPr firstRow="1" bandRow="1">
                <a:tableStyleId>{5C22544A-7EE6-4342-B048-85BDC9FD1C3A}</a:tableStyleId>
              </a:tblPr>
              <a:tblGrid>
                <a:gridCol w="683328">
                  <a:extLst>
                    <a:ext uri="{9D8B030D-6E8A-4147-A177-3AD203B41FA5}">
                      <a16:colId xmlns:a16="http://schemas.microsoft.com/office/drawing/2014/main" val="3476096443"/>
                    </a:ext>
                  </a:extLst>
                </a:gridCol>
                <a:gridCol w="740752">
                  <a:extLst>
                    <a:ext uri="{9D8B030D-6E8A-4147-A177-3AD203B41FA5}">
                      <a16:colId xmlns:a16="http://schemas.microsoft.com/office/drawing/2014/main" val="3713691948"/>
                    </a:ext>
                  </a:extLst>
                </a:gridCol>
                <a:gridCol w="663452">
                  <a:extLst>
                    <a:ext uri="{9D8B030D-6E8A-4147-A177-3AD203B41FA5}">
                      <a16:colId xmlns:a16="http://schemas.microsoft.com/office/drawing/2014/main" val="3106412472"/>
                    </a:ext>
                  </a:extLst>
                </a:gridCol>
                <a:gridCol w="780505">
                  <a:extLst>
                    <a:ext uri="{9D8B030D-6E8A-4147-A177-3AD203B41FA5}">
                      <a16:colId xmlns:a16="http://schemas.microsoft.com/office/drawing/2014/main" val="1734665539"/>
                    </a:ext>
                  </a:extLst>
                </a:gridCol>
                <a:gridCol w="663452">
                  <a:extLst>
                    <a:ext uri="{9D8B030D-6E8A-4147-A177-3AD203B41FA5}">
                      <a16:colId xmlns:a16="http://schemas.microsoft.com/office/drawing/2014/main" val="2135008477"/>
                    </a:ext>
                  </a:extLst>
                </a:gridCol>
                <a:gridCol w="663452">
                  <a:extLst>
                    <a:ext uri="{9D8B030D-6E8A-4147-A177-3AD203B41FA5}">
                      <a16:colId xmlns:a16="http://schemas.microsoft.com/office/drawing/2014/main" val="2666336027"/>
                    </a:ext>
                  </a:extLst>
                </a:gridCol>
                <a:gridCol w="683328">
                  <a:extLst>
                    <a:ext uri="{9D8B030D-6E8A-4147-A177-3AD203B41FA5}">
                      <a16:colId xmlns:a16="http://schemas.microsoft.com/office/drawing/2014/main" val="420944989"/>
                    </a:ext>
                  </a:extLst>
                </a:gridCol>
              </a:tblGrid>
              <a:tr h="602142">
                <a:tc>
                  <a:txBody>
                    <a:bodyPr/>
                    <a:lstStyle/>
                    <a:p>
                      <a:pPr algn="ctr"/>
                      <a:r>
                        <a:rPr lang="en-US" sz="2800" b="1" i="0">
                          <a:solidFill>
                            <a:schemeClr val="tx1"/>
                          </a:solidFill>
                          <a:latin typeface="+mn-lt"/>
                        </a:rPr>
                        <a:t>S</a:t>
                      </a:r>
                    </a:p>
                  </a:txBody>
                  <a:tcPr marL="127213" marR="127213" marT="63607" marB="63607"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M</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W</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F</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S</a:t>
                      </a:r>
                    </a:p>
                  </a:txBody>
                  <a:tcPr marL="127213" marR="127213" marT="63607" marB="63607"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485530">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6</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7</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13</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14</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20</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21</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27</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28</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575993">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254448"/>
                  </a:ext>
                </a:extLst>
              </a:tr>
            </a:tbl>
          </a:graphicData>
        </a:graphic>
      </p:graphicFrame>
      <p:sp>
        <p:nvSpPr>
          <p:cNvPr id="8" name="Text Placeholder 4">
            <a:extLst>
              <a:ext uri="{FF2B5EF4-FFF2-40B4-BE49-F238E27FC236}">
                <a16:creationId xmlns:a16="http://schemas.microsoft.com/office/drawing/2014/main" id="{A039FD63-A5D4-354A-8AB0-04444B5C5B05}"/>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grpSp>
        <p:nvGrpSpPr>
          <p:cNvPr id="21" name="Group 20">
            <a:extLst>
              <a:ext uri="{FF2B5EF4-FFF2-40B4-BE49-F238E27FC236}">
                <a16:creationId xmlns:a16="http://schemas.microsoft.com/office/drawing/2014/main" id="{85170C26-58FB-D3AD-1FAF-170511756E46}"/>
              </a:ext>
            </a:extLst>
          </p:cNvPr>
          <p:cNvGrpSpPr/>
          <p:nvPr/>
        </p:nvGrpSpPr>
        <p:grpSpPr>
          <a:xfrm>
            <a:off x="1133700" y="1826731"/>
            <a:ext cx="4965219" cy="4614496"/>
            <a:chOff x="1221363" y="2069492"/>
            <a:chExt cx="4965219" cy="4614496"/>
          </a:xfrm>
        </p:grpSpPr>
        <p:pic>
          <p:nvPicPr>
            <p:cNvPr id="10" name="Graphic 9" descr="Teacher with solid fill">
              <a:extLst>
                <a:ext uri="{FF2B5EF4-FFF2-40B4-BE49-F238E27FC236}">
                  <a16:creationId xmlns:a16="http://schemas.microsoft.com/office/drawing/2014/main" id="{CDE1CD55-6097-D128-2356-819C77DDFB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1364" y="2748502"/>
              <a:ext cx="914400" cy="914400"/>
            </a:xfrm>
            <a:prstGeom prst="rect">
              <a:avLst/>
            </a:prstGeom>
          </p:spPr>
        </p:pic>
        <p:pic>
          <p:nvPicPr>
            <p:cNvPr id="11" name="Graphic 10" descr="Teacher with solid fill">
              <a:extLst>
                <a:ext uri="{FF2B5EF4-FFF2-40B4-BE49-F238E27FC236}">
                  <a16:creationId xmlns:a16="http://schemas.microsoft.com/office/drawing/2014/main" id="{F43A664C-1417-9914-B6A8-E3B8030F2E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1363" y="3916624"/>
              <a:ext cx="914400" cy="914400"/>
            </a:xfrm>
            <a:prstGeom prst="rect">
              <a:avLst/>
            </a:prstGeom>
          </p:spPr>
        </p:pic>
        <p:pic>
          <p:nvPicPr>
            <p:cNvPr id="12" name="Graphic 11" descr="Teacher with solid fill">
              <a:extLst>
                <a:ext uri="{FF2B5EF4-FFF2-40B4-BE49-F238E27FC236}">
                  <a16:creationId xmlns:a16="http://schemas.microsoft.com/office/drawing/2014/main" id="{E526AD4F-B6AA-634E-6DD4-DD52AF168F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1363" y="5007987"/>
              <a:ext cx="914400" cy="914400"/>
            </a:xfrm>
            <a:prstGeom prst="rect">
              <a:avLst/>
            </a:prstGeom>
          </p:spPr>
        </p:pic>
        <p:grpSp>
          <p:nvGrpSpPr>
            <p:cNvPr id="13" name="Group 12">
              <a:extLst>
                <a:ext uri="{FF2B5EF4-FFF2-40B4-BE49-F238E27FC236}">
                  <a16:creationId xmlns:a16="http://schemas.microsoft.com/office/drawing/2014/main" id="{C32A2F1E-9A35-B17A-CC56-474AB1EAEA05}"/>
                </a:ext>
              </a:extLst>
            </p:cNvPr>
            <p:cNvGrpSpPr/>
            <p:nvPr/>
          </p:nvGrpSpPr>
          <p:grpSpPr>
            <a:xfrm>
              <a:off x="2583974" y="2978902"/>
              <a:ext cx="2499096" cy="2710900"/>
              <a:chOff x="639535" y="2476500"/>
              <a:chExt cx="3347357" cy="3415392"/>
            </a:xfrm>
          </p:grpSpPr>
          <p:sp>
            <p:nvSpPr>
              <p:cNvPr id="16" name="Rectangle: Rounded Corners 15">
                <a:extLst>
                  <a:ext uri="{FF2B5EF4-FFF2-40B4-BE49-F238E27FC236}">
                    <a16:creationId xmlns:a16="http://schemas.microsoft.com/office/drawing/2014/main" id="{B4EE2F9B-BC79-91C4-026F-447FF55BFFC0}"/>
                  </a:ext>
                </a:extLst>
              </p:cNvPr>
              <p:cNvSpPr/>
              <p:nvPr/>
            </p:nvSpPr>
            <p:spPr>
              <a:xfrm>
                <a:off x="639536" y="2476500"/>
                <a:ext cx="3143249" cy="721178"/>
              </a:xfrm>
              <a:prstGeom prst="roundRect">
                <a:avLst/>
              </a:prstGeom>
              <a:solidFill>
                <a:srgbClr val="FFFF0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18" name="Rectangle: Rounded Corners 17">
                <a:extLst>
                  <a:ext uri="{FF2B5EF4-FFF2-40B4-BE49-F238E27FC236}">
                    <a16:creationId xmlns:a16="http://schemas.microsoft.com/office/drawing/2014/main" id="{B0AACC98-3190-1C53-8727-344D8B771CAC}"/>
                  </a:ext>
                </a:extLst>
              </p:cNvPr>
              <p:cNvSpPr/>
              <p:nvPr/>
            </p:nvSpPr>
            <p:spPr>
              <a:xfrm>
                <a:off x="843643" y="4299856"/>
                <a:ext cx="3143249" cy="721178"/>
              </a:xfrm>
              <a:prstGeom prst="roundRect">
                <a:avLst/>
              </a:prstGeom>
              <a:solidFill>
                <a:schemeClr val="bg2"/>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19" name="Rectangle: Rounded Corners 18">
                <a:extLst>
                  <a:ext uri="{FF2B5EF4-FFF2-40B4-BE49-F238E27FC236}">
                    <a16:creationId xmlns:a16="http://schemas.microsoft.com/office/drawing/2014/main" id="{BFF1F6BC-7058-6221-3985-2656B12F5805}"/>
                  </a:ext>
                </a:extLst>
              </p:cNvPr>
              <p:cNvSpPr/>
              <p:nvPr/>
            </p:nvSpPr>
            <p:spPr>
              <a:xfrm>
                <a:off x="843643" y="3429000"/>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20" name="Rectangle: Rounded Corners 19">
                <a:extLst>
                  <a:ext uri="{FF2B5EF4-FFF2-40B4-BE49-F238E27FC236}">
                    <a16:creationId xmlns:a16="http://schemas.microsoft.com/office/drawing/2014/main" id="{BD123FAE-8099-082F-4050-17558F0A8EDE}"/>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pic>
          <p:nvPicPr>
            <p:cNvPr id="14" name="Graphic 13" descr="Snow outline">
              <a:extLst>
                <a:ext uri="{FF2B5EF4-FFF2-40B4-BE49-F238E27FC236}">
                  <a16:creationId xmlns:a16="http://schemas.microsoft.com/office/drawing/2014/main" id="{2DD4F935-7DFD-E8B5-915C-2EBA4A6554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225" y="2069492"/>
              <a:ext cx="914400" cy="914400"/>
            </a:xfrm>
            <a:prstGeom prst="rect">
              <a:avLst/>
            </a:prstGeom>
          </p:spPr>
        </p:pic>
        <p:pic>
          <p:nvPicPr>
            <p:cNvPr id="15" name="Picture 14" descr="A logo of a fox&#10;&#10;Description automatically generated">
              <a:extLst>
                <a:ext uri="{FF2B5EF4-FFF2-40B4-BE49-F238E27FC236}">
                  <a16:creationId xmlns:a16="http://schemas.microsoft.com/office/drawing/2014/main" id="{C7FAAB75-447B-58AE-A811-981911E63663}"/>
                </a:ext>
              </a:extLst>
            </p:cNvPr>
            <p:cNvPicPr>
              <a:picLocks noChangeAspect="1"/>
            </p:cNvPicPr>
            <p:nvPr/>
          </p:nvPicPr>
          <p:blipFill>
            <a:blip r:embed="rId10"/>
            <a:stretch>
              <a:fillRect/>
            </a:stretch>
          </p:blipFill>
          <p:spPr>
            <a:xfrm>
              <a:off x="4875982" y="5356128"/>
              <a:ext cx="1310600" cy="132786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623069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617">
        <p15:prstTrans prst="peelOff"/>
      </p:transition>
    </mc:Choice>
    <mc:Fallback>
      <p:transition spd="slow" advTm="561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FDDFB-FB3B-3E5F-4B2E-5D544B644F10}"/>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How it Started</a:t>
            </a:r>
          </a:p>
        </p:txBody>
      </p:sp>
      <p:sp>
        <p:nvSpPr>
          <p:cNvPr id="2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77E0B37-7E24-D372-4D83-9B61CFBD3DED}"/>
              </a:ext>
            </a:extLst>
          </p:cNvPr>
          <p:cNvPicPr>
            <a:picLocks noGrp="1" noChangeAspect="1"/>
          </p:cNvPicPr>
          <p:nvPr>
            <p:ph idx="1"/>
          </p:nvPr>
        </p:nvPicPr>
        <p:blipFill>
          <a:blip r:embed="rId3"/>
          <a:stretch>
            <a:fillRect/>
          </a:stretch>
        </p:blipFill>
        <p:spPr>
          <a:xfrm>
            <a:off x="331763" y="2319937"/>
            <a:ext cx="7689399" cy="4051849"/>
          </a:xfrm>
          <a:prstGeom prst="rect">
            <a:avLst/>
          </a:prstGeom>
        </p:spPr>
      </p:pic>
      <p:pic>
        <p:nvPicPr>
          <p:cNvPr id="6" name="Picture 5">
            <a:extLst>
              <a:ext uri="{FF2B5EF4-FFF2-40B4-BE49-F238E27FC236}">
                <a16:creationId xmlns:a16="http://schemas.microsoft.com/office/drawing/2014/main" id="{E36C620E-E685-9BCF-E338-EF277C0CBC8F}"/>
              </a:ext>
            </a:extLst>
          </p:cNvPr>
          <p:cNvPicPr>
            <a:picLocks noChangeAspect="1"/>
          </p:cNvPicPr>
          <p:nvPr/>
        </p:nvPicPr>
        <p:blipFill>
          <a:blip r:embed="rId4"/>
          <a:stretch>
            <a:fillRect/>
          </a:stretch>
        </p:blipFill>
        <p:spPr>
          <a:xfrm>
            <a:off x="6574536" y="3303240"/>
            <a:ext cx="5614416" cy="2077333"/>
          </a:xfrm>
          <a:prstGeom prst="rect">
            <a:avLst/>
          </a:prstGeom>
        </p:spPr>
      </p:pic>
    </p:spTree>
    <p:extLst>
      <p:ext uri="{BB962C8B-B14F-4D97-AF65-F5344CB8AC3E}">
        <p14:creationId xmlns:p14="http://schemas.microsoft.com/office/powerpoint/2010/main" val="4230119353"/>
      </p:ext>
    </p:extLst>
  </p:cSld>
  <p:clrMapOvr>
    <a:masterClrMapping/>
  </p:clrMapOvr>
  <mc:AlternateContent xmlns:mc="http://schemas.openxmlformats.org/markup-compatibility/2006">
    <mc:Choice xmlns:p14="http://schemas.microsoft.com/office/powerpoint/2010/main" Requires="p14">
      <p:transition spd="slow" p14:dur="2000" advTm="6100"/>
    </mc:Choice>
    <mc:Fallback>
      <p:transition spd="slow" advTm="61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 October</a:t>
            </a:r>
          </a:p>
        </p:txBody>
      </p:sp>
      <p:sp>
        <p:nvSpPr>
          <p:cNvPr id="3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C80CFB93-C22C-2125-D0F5-387650CD9127}"/>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grpSp>
        <p:nvGrpSpPr>
          <p:cNvPr id="22" name="Group 21">
            <a:extLst>
              <a:ext uri="{FF2B5EF4-FFF2-40B4-BE49-F238E27FC236}">
                <a16:creationId xmlns:a16="http://schemas.microsoft.com/office/drawing/2014/main" id="{62049F14-88C5-6E6E-83B9-45D5CBAECF85}"/>
              </a:ext>
            </a:extLst>
          </p:cNvPr>
          <p:cNvGrpSpPr/>
          <p:nvPr/>
        </p:nvGrpSpPr>
        <p:grpSpPr>
          <a:xfrm>
            <a:off x="1268566" y="1894165"/>
            <a:ext cx="4965219" cy="4614496"/>
            <a:chOff x="1221363" y="2069492"/>
            <a:chExt cx="4965219" cy="4614496"/>
          </a:xfrm>
        </p:grpSpPr>
        <p:pic>
          <p:nvPicPr>
            <p:cNvPr id="11" name="Graphic 10" descr="Teacher with solid fill">
              <a:extLst>
                <a:ext uri="{FF2B5EF4-FFF2-40B4-BE49-F238E27FC236}">
                  <a16:creationId xmlns:a16="http://schemas.microsoft.com/office/drawing/2014/main" id="{F2F6F6B8-BB8E-6CBC-D0CD-75F7F6BBB4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1364" y="2748502"/>
              <a:ext cx="914400" cy="914400"/>
            </a:xfrm>
            <a:prstGeom prst="rect">
              <a:avLst/>
            </a:prstGeom>
          </p:spPr>
        </p:pic>
        <p:pic>
          <p:nvPicPr>
            <p:cNvPr id="12" name="Graphic 11" descr="Teacher with solid fill">
              <a:extLst>
                <a:ext uri="{FF2B5EF4-FFF2-40B4-BE49-F238E27FC236}">
                  <a16:creationId xmlns:a16="http://schemas.microsoft.com/office/drawing/2014/main" id="{BCA1AA3D-C99E-8872-CB4F-B528FBE2F1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1363" y="3916624"/>
              <a:ext cx="914400" cy="914400"/>
            </a:xfrm>
            <a:prstGeom prst="rect">
              <a:avLst/>
            </a:prstGeom>
          </p:spPr>
        </p:pic>
        <p:pic>
          <p:nvPicPr>
            <p:cNvPr id="13" name="Graphic 12" descr="Teacher with solid fill">
              <a:extLst>
                <a:ext uri="{FF2B5EF4-FFF2-40B4-BE49-F238E27FC236}">
                  <a16:creationId xmlns:a16="http://schemas.microsoft.com/office/drawing/2014/main" id="{E12B4FAB-EE40-F772-27B4-31C5F54972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1363" y="5007987"/>
              <a:ext cx="914400" cy="914400"/>
            </a:xfrm>
            <a:prstGeom prst="rect">
              <a:avLst/>
            </a:prstGeom>
          </p:spPr>
        </p:pic>
        <p:grpSp>
          <p:nvGrpSpPr>
            <p:cNvPr id="14" name="Group 13">
              <a:extLst>
                <a:ext uri="{FF2B5EF4-FFF2-40B4-BE49-F238E27FC236}">
                  <a16:creationId xmlns:a16="http://schemas.microsoft.com/office/drawing/2014/main" id="{3732FA59-EFBE-9F27-C057-1B04216AD50E}"/>
                </a:ext>
              </a:extLst>
            </p:cNvPr>
            <p:cNvGrpSpPr/>
            <p:nvPr/>
          </p:nvGrpSpPr>
          <p:grpSpPr>
            <a:xfrm>
              <a:off x="2583974" y="2978901"/>
              <a:ext cx="2499096" cy="2710900"/>
              <a:chOff x="639535" y="2476500"/>
              <a:chExt cx="3347357" cy="3415392"/>
            </a:xfrm>
          </p:grpSpPr>
          <p:sp>
            <p:nvSpPr>
              <p:cNvPr id="18" name="Rectangle: Rounded Corners 17">
                <a:extLst>
                  <a:ext uri="{FF2B5EF4-FFF2-40B4-BE49-F238E27FC236}">
                    <a16:creationId xmlns:a16="http://schemas.microsoft.com/office/drawing/2014/main" id="{4B07FAE2-9E04-8841-FF64-E7EDA5E3E095}"/>
                  </a:ext>
                </a:extLst>
              </p:cNvPr>
              <p:cNvSpPr/>
              <p:nvPr/>
            </p:nvSpPr>
            <p:spPr>
              <a:xfrm>
                <a:off x="639536" y="2476500"/>
                <a:ext cx="3143249" cy="721178"/>
              </a:xfrm>
              <a:prstGeom prst="roundRect">
                <a:avLst/>
              </a:prstGeom>
              <a:solidFill>
                <a:srgbClr val="FFFF0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19" name="Rectangle: Rounded Corners 18">
                <a:extLst>
                  <a:ext uri="{FF2B5EF4-FFF2-40B4-BE49-F238E27FC236}">
                    <a16:creationId xmlns:a16="http://schemas.microsoft.com/office/drawing/2014/main" id="{F0C4FB00-87E8-2AA8-D596-3128F9B5FB0F}"/>
                  </a:ext>
                </a:extLst>
              </p:cNvPr>
              <p:cNvSpPr/>
              <p:nvPr/>
            </p:nvSpPr>
            <p:spPr>
              <a:xfrm>
                <a:off x="843643" y="4299856"/>
                <a:ext cx="3143249" cy="721178"/>
              </a:xfrm>
              <a:prstGeom prst="roundRect">
                <a:avLst/>
              </a:prstGeom>
              <a:solidFill>
                <a:schemeClr val="bg2"/>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20" name="Rectangle: Rounded Corners 19">
                <a:extLst>
                  <a:ext uri="{FF2B5EF4-FFF2-40B4-BE49-F238E27FC236}">
                    <a16:creationId xmlns:a16="http://schemas.microsoft.com/office/drawing/2014/main" id="{C2B0CDD9-6E59-BAD5-E010-5B1A59028BAE}"/>
                  </a:ext>
                </a:extLst>
              </p:cNvPr>
              <p:cNvSpPr/>
              <p:nvPr/>
            </p:nvSpPr>
            <p:spPr>
              <a:xfrm>
                <a:off x="843643" y="3429000"/>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21" name="Rectangle: Rounded Corners 20">
                <a:extLst>
                  <a:ext uri="{FF2B5EF4-FFF2-40B4-BE49-F238E27FC236}">
                    <a16:creationId xmlns:a16="http://schemas.microsoft.com/office/drawing/2014/main" id="{6F5C0AC7-C9D3-24D2-8555-7521BCBB25DB}"/>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pic>
          <p:nvPicPr>
            <p:cNvPr id="15" name="Graphic 14" descr="Snow outline">
              <a:extLst>
                <a:ext uri="{FF2B5EF4-FFF2-40B4-BE49-F238E27FC236}">
                  <a16:creationId xmlns:a16="http://schemas.microsoft.com/office/drawing/2014/main" id="{652F590F-B053-EF7E-6AE3-B8FD857E13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225" y="2069492"/>
              <a:ext cx="914400" cy="914400"/>
            </a:xfrm>
            <a:prstGeom prst="rect">
              <a:avLst/>
            </a:prstGeom>
          </p:spPr>
        </p:pic>
        <p:pic>
          <p:nvPicPr>
            <p:cNvPr id="17" name="Picture 16" descr="A logo of a fox&#10;&#10;Description automatically generated">
              <a:extLst>
                <a:ext uri="{FF2B5EF4-FFF2-40B4-BE49-F238E27FC236}">
                  <a16:creationId xmlns:a16="http://schemas.microsoft.com/office/drawing/2014/main" id="{192E7BB3-F0B8-E3AE-3259-47CB284BE92C}"/>
                </a:ext>
              </a:extLst>
            </p:cNvPr>
            <p:cNvPicPr>
              <a:picLocks noChangeAspect="1"/>
            </p:cNvPicPr>
            <p:nvPr/>
          </p:nvPicPr>
          <p:blipFill>
            <a:blip r:embed="rId10"/>
            <a:stretch>
              <a:fillRect/>
            </a:stretch>
          </p:blipFill>
          <p:spPr>
            <a:xfrm>
              <a:off x="4875982" y="5356128"/>
              <a:ext cx="1310600" cy="132786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graphicFrame>
        <p:nvGraphicFramePr>
          <p:cNvPr id="26" name="Content Placeholder 5">
            <a:extLst>
              <a:ext uri="{FF2B5EF4-FFF2-40B4-BE49-F238E27FC236}">
                <a16:creationId xmlns:a16="http://schemas.microsoft.com/office/drawing/2014/main" id="{902FFD1D-BC34-A97B-DCB0-6A4491443327}"/>
              </a:ext>
            </a:extLst>
          </p:cNvPr>
          <p:cNvGraphicFramePr>
            <a:graphicFrameLocks/>
          </p:cNvGraphicFramePr>
          <p:nvPr>
            <p:extLst>
              <p:ext uri="{D42A27DB-BD31-4B8C-83A1-F6EECF244321}">
                <p14:modId xmlns:p14="http://schemas.microsoft.com/office/powerpoint/2010/main" val="1905189581"/>
              </p:ext>
            </p:extLst>
          </p:nvPr>
        </p:nvGraphicFramePr>
        <p:xfrm>
          <a:off x="6622571" y="2642616"/>
          <a:ext cx="4878269" cy="3605785"/>
        </p:xfrm>
        <a:graphic>
          <a:graphicData uri="http://schemas.openxmlformats.org/drawingml/2006/table">
            <a:tbl>
              <a:tblPr firstRow="1" bandRow="1">
                <a:tableStyleId>{5C22544A-7EE6-4342-B048-85BDC9FD1C3A}</a:tableStyleId>
              </a:tblPr>
              <a:tblGrid>
                <a:gridCol w="683328">
                  <a:extLst>
                    <a:ext uri="{9D8B030D-6E8A-4147-A177-3AD203B41FA5}">
                      <a16:colId xmlns:a16="http://schemas.microsoft.com/office/drawing/2014/main" val="3476096443"/>
                    </a:ext>
                  </a:extLst>
                </a:gridCol>
                <a:gridCol w="740752">
                  <a:extLst>
                    <a:ext uri="{9D8B030D-6E8A-4147-A177-3AD203B41FA5}">
                      <a16:colId xmlns:a16="http://schemas.microsoft.com/office/drawing/2014/main" val="3713691948"/>
                    </a:ext>
                  </a:extLst>
                </a:gridCol>
                <a:gridCol w="663452">
                  <a:extLst>
                    <a:ext uri="{9D8B030D-6E8A-4147-A177-3AD203B41FA5}">
                      <a16:colId xmlns:a16="http://schemas.microsoft.com/office/drawing/2014/main" val="3106412472"/>
                    </a:ext>
                  </a:extLst>
                </a:gridCol>
                <a:gridCol w="780505">
                  <a:extLst>
                    <a:ext uri="{9D8B030D-6E8A-4147-A177-3AD203B41FA5}">
                      <a16:colId xmlns:a16="http://schemas.microsoft.com/office/drawing/2014/main" val="1734665539"/>
                    </a:ext>
                  </a:extLst>
                </a:gridCol>
                <a:gridCol w="663452">
                  <a:extLst>
                    <a:ext uri="{9D8B030D-6E8A-4147-A177-3AD203B41FA5}">
                      <a16:colId xmlns:a16="http://schemas.microsoft.com/office/drawing/2014/main" val="2135008477"/>
                    </a:ext>
                  </a:extLst>
                </a:gridCol>
                <a:gridCol w="663452">
                  <a:extLst>
                    <a:ext uri="{9D8B030D-6E8A-4147-A177-3AD203B41FA5}">
                      <a16:colId xmlns:a16="http://schemas.microsoft.com/office/drawing/2014/main" val="2666336027"/>
                    </a:ext>
                  </a:extLst>
                </a:gridCol>
                <a:gridCol w="683328">
                  <a:extLst>
                    <a:ext uri="{9D8B030D-6E8A-4147-A177-3AD203B41FA5}">
                      <a16:colId xmlns:a16="http://schemas.microsoft.com/office/drawing/2014/main" val="420944989"/>
                    </a:ext>
                  </a:extLst>
                </a:gridCol>
              </a:tblGrid>
              <a:tr h="602142">
                <a:tc>
                  <a:txBody>
                    <a:bodyPr/>
                    <a:lstStyle/>
                    <a:p>
                      <a:pPr algn="ctr"/>
                      <a:r>
                        <a:rPr lang="en-US" sz="2800" b="1" i="0">
                          <a:solidFill>
                            <a:schemeClr val="tx1"/>
                          </a:solidFill>
                          <a:latin typeface="+mn-lt"/>
                        </a:rPr>
                        <a:t>S</a:t>
                      </a:r>
                    </a:p>
                  </a:txBody>
                  <a:tcPr marL="127213" marR="127213" marT="63607" marB="63607"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M</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W</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T</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F</a:t>
                      </a:r>
                    </a:p>
                  </a:txBody>
                  <a:tcPr marL="127213" marR="127213" marT="63607" marB="63607"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a:solidFill>
                            <a:schemeClr val="tx1"/>
                          </a:solidFill>
                          <a:latin typeface="+mn-lt"/>
                        </a:rPr>
                        <a:t>S</a:t>
                      </a:r>
                    </a:p>
                  </a:txBody>
                  <a:tcPr marL="127213" marR="127213" marT="63607" marB="63607"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485530">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6</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7</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13</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14</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17</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18</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19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20</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21</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22</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23</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24</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25</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26</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27</a:t>
                      </a: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485530">
                <a:tc>
                  <a:txBody>
                    <a:bodyPr/>
                    <a:lstStyle/>
                    <a:p>
                      <a:pPr marL="0" algn="ctr" defTabSz="914400" rtl="0" eaLnBrk="1" fontAlgn="b" latinLnBrk="0" hangingPunct="1"/>
                      <a:r>
                        <a:rPr lang="en-US" sz="2800" b="0" i="0" kern="1200">
                          <a:solidFill>
                            <a:schemeClr val="tx1"/>
                          </a:solidFill>
                          <a:latin typeface="+mn-lt"/>
                          <a:ea typeface="+mn-ea"/>
                          <a:cs typeface="+mn-cs"/>
                        </a:rPr>
                        <a:t>28</a:t>
                      </a: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29</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30</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800" b="0" i="0" kern="1200">
                          <a:solidFill>
                            <a:schemeClr val="tx1"/>
                          </a:solidFill>
                          <a:latin typeface="+mn-lt"/>
                          <a:ea typeface="+mn-ea"/>
                          <a:cs typeface="+mn-cs"/>
                        </a:rPr>
                        <a:t>31</a:t>
                      </a: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575993">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800" b="0" i="0" kern="1200">
                        <a:solidFill>
                          <a:schemeClr val="tx1"/>
                        </a:solidFill>
                        <a:latin typeface="+mn-lt"/>
                        <a:ea typeface="+mn-ea"/>
                        <a:cs typeface="+mn-cs"/>
                      </a:endParaRPr>
                    </a:p>
                  </a:txBody>
                  <a:tcPr marL="10601" marR="10601" marT="106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254448"/>
                  </a:ext>
                </a:extLst>
              </a:tr>
            </a:tbl>
          </a:graphicData>
        </a:graphic>
      </p:graphicFrame>
    </p:spTree>
    <p:extLst>
      <p:ext uri="{BB962C8B-B14F-4D97-AF65-F5344CB8AC3E}">
        <p14:creationId xmlns:p14="http://schemas.microsoft.com/office/powerpoint/2010/main" val="3731406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784">
        <p15:prstTrans prst="peelOff"/>
      </p:transition>
    </mc:Choice>
    <mc:Fallback>
      <p:transition spd="slow" advTm="578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November</a:t>
            </a:r>
          </a:p>
        </p:txBody>
      </p:sp>
      <p:sp>
        <p:nvSpPr>
          <p:cNvPr id="2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extLst>
              <p:ext uri="{D42A27DB-BD31-4B8C-83A1-F6EECF244321}">
                <p14:modId xmlns:p14="http://schemas.microsoft.com/office/powerpoint/2010/main" val="1497353681"/>
              </p:ext>
            </p:extLst>
          </p:nvPr>
        </p:nvGraphicFramePr>
        <p:xfrm>
          <a:off x="6559801" y="2642616"/>
          <a:ext cx="5003802" cy="3605788"/>
        </p:xfrm>
        <a:graphic>
          <a:graphicData uri="http://schemas.openxmlformats.org/drawingml/2006/table">
            <a:tbl>
              <a:tblPr firstRow="1" bandRow="1">
                <a:tableStyleId>{5C22544A-7EE6-4342-B048-85BDC9FD1C3A}</a:tableStyleId>
              </a:tblPr>
              <a:tblGrid>
                <a:gridCol w="614795">
                  <a:extLst>
                    <a:ext uri="{9D8B030D-6E8A-4147-A177-3AD203B41FA5}">
                      <a16:colId xmlns:a16="http://schemas.microsoft.com/office/drawing/2014/main" val="3476096443"/>
                    </a:ext>
                  </a:extLst>
                </a:gridCol>
                <a:gridCol w="666458">
                  <a:extLst>
                    <a:ext uri="{9D8B030D-6E8A-4147-A177-3AD203B41FA5}">
                      <a16:colId xmlns:a16="http://schemas.microsoft.com/office/drawing/2014/main" val="3713691948"/>
                    </a:ext>
                  </a:extLst>
                </a:gridCol>
                <a:gridCol w="596911">
                  <a:extLst>
                    <a:ext uri="{9D8B030D-6E8A-4147-A177-3AD203B41FA5}">
                      <a16:colId xmlns:a16="http://schemas.microsoft.com/office/drawing/2014/main" val="3106412472"/>
                    </a:ext>
                  </a:extLst>
                </a:gridCol>
                <a:gridCol w="702226">
                  <a:extLst>
                    <a:ext uri="{9D8B030D-6E8A-4147-A177-3AD203B41FA5}">
                      <a16:colId xmlns:a16="http://schemas.microsoft.com/office/drawing/2014/main" val="1734665539"/>
                    </a:ext>
                  </a:extLst>
                </a:gridCol>
                <a:gridCol w="596911">
                  <a:extLst>
                    <a:ext uri="{9D8B030D-6E8A-4147-A177-3AD203B41FA5}">
                      <a16:colId xmlns:a16="http://schemas.microsoft.com/office/drawing/2014/main" val="2135008477"/>
                    </a:ext>
                  </a:extLst>
                </a:gridCol>
                <a:gridCol w="596911">
                  <a:extLst>
                    <a:ext uri="{9D8B030D-6E8A-4147-A177-3AD203B41FA5}">
                      <a16:colId xmlns:a16="http://schemas.microsoft.com/office/drawing/2014/main" val="2666336027"/>
                    </a:ext>
                  </a:extLst>
                </a:gridCol>
                <a:gridCol w="614795">
                  <a:extLst>
                    <a:ext uri="{9D8B030D-6E8A-4147-A177-3AD203B41FA5}">
                      <a16:colId xmlns:a16="http://schemas.microsoft.com/office/drawing/2014/main" val="420944989"/>
                    </a:ext>
                  </a:extLst>
                </a:gridCol>
                <a:gridCol w="614795">
                  <a:extLst>
                    <a:ext uri="{9D8B030D-6E8A-4147-A177-3AD203B41FA5}">
                      <a16:colId xmlns:a16="http://schemas.microsoft.com/office/drawing/2014/main" val="698324080"/>
                    </a:ext>
                  </a:extLst>
                </a:gridCol>
              </a:tblGrid>
              <a:tr h="617638">
                <a:tc>
                  <a:txBody>
                    <a:bodyPr/>
                    <a:lstStyle/>
                    <a:p>
                      <a:pPr algn="ctr"/>
                      <a:r>
                        <a:rPr lang="en-US" sz="2900" b="1" i="0">
                          <a:solidFill>
                            <a:schemeClr val="tx1"/>
                          </a:solidFill>
                          <a:latin typeface="+mn-lt"/>
                        </a:rPr>
                        <a:t>S</a:t>
                      </a:r>
                    </a:p>
                  </a:txBody>
                  <a:tcPr marL="130487" marR="130487" marT="65243" marB="65243"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M</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T</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W</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T</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F</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S</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2900" b="1" i="0">
                        <a:solidFill>
                          <a:schemeClr val="tx1"/>
                        </a:solidFill>
                        <a:latin typeface="+mn-lt"/>
                      </a:endParaRPr>
                    </a:p>
                  </a:txBody>
                  <a:tcPr marL="130487" marR="130487" marT="65242" marB="65242"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148906166"/>
                  </a:ext>
                </a:extLst>
              </a:tr>
              <a:tr h="498025">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a:buNone/>
                      </a:pPr>
                      <a:endParaRPr lang="en-US" sz="2900" b="0" i="0" kern="1200">
                        <a:solidFill>
                          <a:schemeClr val="tx1"/>
                        </a:solidFill>
                        <a:latin typeface="+mn-lt"/>
                        <a:ea typeface="+mn-ea"/>
                        <a:cs typeface="+mn-cs"/>
                      </a:endParaRPr>
                    </a:p>
                  </a:txBody>
                  <a:tcPr marL="10874" marR="10874" marT="10874"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937008074"/>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3</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4</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6</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7</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9</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a:buNone/>
                      </a:pPr>
                      <a:endParaRPr lang="en-US" sz="2900" b="0" i="0" kern="1200">
                        <a:solidFill>
                          <a:schemeClr val="tx1"/>
                        </a:solidFill>
                        <a:latin typeface="+mn-lt"/>
                        <a:ea typeface="+mn-ea"/>
                        <a:cs typeface="+mn-cs"/>
                      </a:endParaRPr>
                    </a:p>
                  </a:txBody>
                  <a:tcPr marL="10874" marR="10874" marT="10874"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2505838848"/>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10</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12</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13</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14</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16</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a:buNone/>
                      </a:pPr>
                      <a:endParaRPr lang="en-US" sz="2900" b="0" i="0" kern="1200">
                        <a:solidFill>
                          <a:schemeClr val="tx1"/>
                        </a:solidFill>
                        <a:latin typeface="+mn-lt"/>
                        <a:ea typeface="+mn-ea"/>
                        <a:cs typeface="+mn-cs"/>
                      </a:endParaRPr>
                    </a:p>
                  </a:txBody>
                  <a:tcPr marL="10874" marR="10874" marT="10874"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701710236"/>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17</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19</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20</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22</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23</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a:buNone/>
                      </a:pPr>
                      <a:endParaRPr lang="en-US" sz="2900" b="0" i="0" kern="1200">
                        <a:solidFill>
                          <a:schemeClr val="tx1"/>
                        </a:solidFill>
                        <a:latin typeface="+mn-lt"/>
                        <a:ea typeface="+mn-ea"/>
                        <a:cs typeface="+mn-cs"/>
                      </a:endParaRPr>
                    </a:p>
                  </a:txBody>
                  <a:tcPr marL="10874" marR="10874" marT="10874"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043930129"/>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24</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26</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27</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29</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30</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a:buNone/>
                      </a:pPr>
                      <a:endParaRPr lang="en-US" sz="2900" b="0" i="0" kern="1200">
                        <a:solidFill>
                          <a:schemeClr val="tx1"/>
                        </a:solidFill>
                        <a:latin typeface="+mn-lt"/>
                        <a:ea typeface="+mn-ea"/>
                        <a:cs typeface="+mn-cs"/>
                      </a:endParaRPr>
                    </a:p>
                  </a:txBody>
                  <a:tcPr marL="10874" marR="10874" marT="10874"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547765827"/>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31</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a:buNone/>
                      </a:pPr>
                      <a:endParaRPr lang="en-US" sz="2900" b="0" i="0" kern="1200">
                        <a:solidFill>
                          <a:schemeClr val="tx1"/>
                        </a:solidFill>
                        <a:latin typeface="+mn-lt"/>
                        <a:ea typeface="+mn-ea"/>
                        <a:cs typeface="+mn-cs"/>
                      </a:endParaRPr>
                    </a:p>
                  </a:txBody>
                  <a:tcPr marL="10874" marR="10874" marT="10874"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051938931"/>
                  </a:ext>
                </a:extLst>
              </a:tr>
            </a:tbl>
          </a:graphicData>
        </a:graphic>
      </p:graphicFrame>
      <p:sp>
        <p:nvSpPr>
          <p:cNvPr id="4" name="Text Placeholder 4">
            <a:extLst>
              <a:ext uri="{FF2B5EF4-FFF2-40B4-BE49-F238E27FC236}">
                <a16:creationId xmlns:a16="http://schemas.microsoft.com/office/drawing/2014/main" id="{D4CBA546-05C6-6C21-C643-9AEAEBA23F50}"/>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grpSp>
        <p:nvGrpSpPr>
          <p:cNvPr id="18" name="Group 17">
            <a:extLst>
              <a:ext uri="{FF2B5EF4-FFF2-40B4-BE49-F238E27FC236}">
                <a16:creationId xmlns:a16="http://schemas.microsoft.com/office/drawing/2014/main" id="{F42A9F2F-802B-62C1-AFEE-274686B521D7}"/>
              </a:ext>
            </a:extLst>
          </p:cNvPr>
          <p:cNvGrpSpPr/>
          <p:nvPr/>
        </p:nvGrpSpPr>
        <p:grpSpPr>
          <a:xfrm>
            <a:off x="1221363" y="2069492"/>
            <a:ext cx="4965219" cy="4614496"/>
            <a:chOff x="1221363" y="2069492"/>
            <a:chExt cx="4965219" cy="4614496"/>
          </a:xfrm>
        </p:grpSpPr>
        <p:pic>
          <p:nvPicPr>
            <p:cNvPr id="7" name="Graphic 6" descr="Teacher with solid fill">
              <a:extLst>
                <a:ext uri="{FF2B5EF4-FFF2-40B4-BE49-F238E27FC236}">
                  <a16:creationId xmlns:a16="http://schemas.microsoft.com/office/drawing/2014/main" id="{2FB34E16-E2F0-BB78-FA77-586E7E5B8F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1364" y="2748502"/>
              <a:ext cx="914400" cy="914400"/>
            </a:xfrm>
            <a:prstGeom prst="rect">
              <a:avLst/>
            </a:prstGeom>
          </p:spPr>
        </p:pic>
        <p:pic>
          <p:nvPicPr>
            <p:cNvPr id="8" name="Graphic 7" descr="Teacher with solid fill">
              <a:extLst>
                <a:ext uri="{FF2B5EF4-FFF2-40B4-BE49-F238E27FC236}">
                  <a16:creationId xmlns:a16="http://schemas.microsoft.com/office/drawing/2014/main" id="{C6E01E24-FB92-4C2A-FF52-96F3BA2ABA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1363" y="3916624"/>
              <a:ext cx="914400" cy="914400"/>
            </a:xfrm>
            <a:prstGeom prst="rect">
              <a:avLst/>
            </a:prstGeom>
          </p:spPr>
        </p:pic>
        <p:pic>
          <p:nvPicPr>
            <p:cNvPr id="9" name="Graphic 8" descr="Teacher with solid fill">
              <a:extLst>
                <a:ext uri="{FF2B5EF4-FFF2-40B4-BE49-F238E27FC236}">
                  <a16:creationId xmlns:a16="http://schemas.microsoft.com/office/drawing/2014/main" id="{FD5AE432-31BF-D174-BD5B-36CAFCE0B1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1363" y="5007987"/>
              <a:ext cx="914400" cy="914400"/>
            </a:xfrm>
            <a:prstGeom prst="rect">
              <a:avLst/>
            </a:prstGeom>
          </p:spPr>
        </p:pic>
        <p:grpSp>
          <p:nvGrpSpPr>
            <p:cNvPr id="10" name="Group 9">
              <a:extLst>
                <a:ext uri="{FF2B5EF4-FFF2-40B4-BE49-F238E27FC236}">
                  <a16:creationId xmlns:a16="http://schemas.microsoft.com/office/drawing/2014/main" id="{73CB071F-7F72-FE30-15E8-833093490F6E}"/>
                </a:ext>
              </a:extLst>
            </p:cNvPr>
            <p:cNvGrpSpPr/>
            <p:nvPr/>
          </p:nvGrpSpPr>
          <p:grpSpPr>
            <a:xfrm>
              <a:off x="2583974" y="2978902"/>
              <a:ext cx="2499096" cy="2710900"/>
              <a:chOff x="639535" y="2476500"/>
              <a:chExt cx="3347357" cy="3415392"/>
            </a:xfrm>
          </p:grpSpPr>
          <p:sp>
            <p:nvSpPr>
              <p:cNvPr id="13" name="Rectangle: Rounded Corners 12">
                <a:extLst>
                  <a:ext uri="{FF2B5EF4-FFF2-40B4-BE49-F238E27FC236}">
                    <a16:creationId xmlns:a16="http://schemas.microsoft.com/office/drawing/2014/main" id="{4CC2A938-D81B-25DB-8115-D145DC99D65B}"/>
                  </a:ext>
                </a:extLst>
              </p:cNvPr>
              <p:cNvSpPr/>
              <p:nvPr/>
            </p:nvSpPr>
            <p:spPr>
              <a:xfrm>
                <a:off x="639536" y="2476500"/>
                <a:ext cx="3143249" cy="721178"/>
              </a:xfrm>
              <a:prstGeom prst="roundRect">
                <a:avLst/>
              </a:prstGeom>
              <a:solidFill>
                <a:srgbClr val="FFFF0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14" name="Rectangle: Rounded Corners 13">
                <a:extLst>
                  <a:ext uri="{FF2B5EF4-FFF2-40B4-BE49-F238E27FC236}">
                    <a16:creationId xmlns:a16="http://schemas.microsoft.com/office/drawing/2014/main" id="{0A72D486-70C3-6459-7CC9-4672586608E4}"/>
                  </a:ext>
                </a:extLst>
              </p:cNvPr>
              <p:cNvSpPr/>
              <p:nvPr/>
            </p:nvSpPr>
            <p:spPr>
              <a:xfrm>
                <a:off x="843643" y="4299856"/>
                <a:ext cx="3143249" cy="721178"/>
              </a:xfrm>
              <a:prstGeom prst="roundRect">
                <a:avLst/>
              </a:prstGeom>
              <a:solidFill>
                <a:schemeClr val="bg2"/>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15" name="Rectangle: Rounded Corners 14">
                <a:extLst>
                  <a:ext uri="{FF2B5EF4-FFF2-40B4-BE49-F238E27FC236}">
                    <a16:creationId xmlns:a16="http://schemas.microsoft.com/office/drawing/2014/main" id="{3CCE42BD-8125-ACFB-0DB5-A974C191D567}"/>
                  </a:ext>
                </a:extLst>
              </p:cNvPr>
              <p:cNvSpPr/>
              <p:nvPr/>
            </p:nvSpPr>
            <p:spPr>
              <a:xfrm>
                <a:off x="843643" y="3429000"/>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17" name="Rectangle: Rounded Corners 16">
                <a:extLst>
                  <a:ext uri="{FF2B5EF4-FFF2-40B4-BE49-F238E27FC236}">
                    <a16:creationId xmlns:a16="http://schemas.microsoft.com/office/drawing/2014/main" id="{BF6C036C-A929-8588-9A05-CA1E38D21A68}"/>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pic>
          <p:nvPicPr>
            <p:cNvPr id="11" name="Graphic 10" descr="Snow outline">
              <a:extLst>
                <a:ext uri="{FF2B5EF4-FFF2-40B4-BE49-F238E27FC236}">
                  <a16:creationId xmlns:a16="http://schemas.microsoft.com/office/drawing/2014/main" id="{4927EF8C-FEE1-FB07-C643-B58C29587D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225" y="2069492"/>
              <a:ext cx="914400" cy="914400"/>
            </a:xfrm>
            <a:prstGeom prst="rect">
              <a:avLst/>
            </a:prstGeom>
          </p:spPr>
        </p:pic>
        <p:pic>
          <p:nvPicPr>
            <p:cNvPr id="12" name="Picture 11" descr="A logo of a fox&#10;&#10;Description automatically generated">
              <a:extLst>
                <a:ext uri="{FF2B5EF4-FFF2-40B4-BE49-F238E27FC236}">
                  <a16:creationId xmlns:a16="http://schemas.microsoft.com/office/drawing/2014/main" id="{0C9544CE-0235-8462-5F19-A6EE4D377682}"/>
                </a:ext>
              </a:extLst>
            </p:cNvPr>
            <p:cNvPicPr>
              <a:picLocks noChangeAspect="1"/>
            </p:cNvPicPr>
            <p:nvPr/>
          </p:nvPicPr>
          <p:blipFill>
            <a:blip r:embed="rId10"/>
            <a:stretch>
              <a:fillRect/>
            </a:stretch>
          </p:blipFill>
          <p:spPr>
            <a:xfrm>
              <a:off x="4875982" y="5356128"/>
              <a:ext cx="1310600" cy="132786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4135073282"/>
      </p:ext>
    </p:extLst>
  </p:cSld>
  <p:clrMapOvr>
    <a:masterClrMapping/>
  </p:clrMapOvr>
  <p:transition spd="slow" advTm="4264">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1000">
              <a:srgbClr val="343E48"/>
            </a:gs>
            <a:gs pos="100000">
              <a:srgbClr val="343E48"/>
            </a:gs>
            <a:gs pos="0">
              <a:schemeClr val="accent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0CF28EE-A360-46B6-9D76-D2CA1E8777C8}"/>
              </a:ext>
            </a:extLst>
          </p:cNvPr>
          <p:cNvCxnSpPr>
            <a:cxnSpLocks/>
          </p:cNvCxnSpPr>
          <p:nvPr/>
        </p:nvCxnSpPr>
        <p:spPr>
          <a:xfrm>
            <a:off x="6106097" y="-5157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8C719BB-AFC1-4224-A01B-EF060D82684E}"/>
              </a:ext>
            </a:extLst>
          </p:cNvPr>
          <p:cNvSpPr txBox="1"/>
          <p:nvPr/>
        </p:nvSpPr>
        <p:spPr>
          <a:xfrm>
            <a:off x="6492704" y="3378123"/>
            <a:ext cx="5942191" cy="2923877"/>
          </a:xfrm>
          <a:prstGeom prst="rect">
            <a:avLst/>
          </a:prstGeom>
          <a:noFill/>
        </p:spPr>
        <p:txBody>
          <a:bodyPr wrap="square" lIns="91440" tIns="45720" rIns="91440" bIns="45720" rtlCol="0" anchor="t">
            <a:spAutoFit/>
          </a:bodyPr>
          <a:lstStyle/>
          <a:p>
            <a:r>
              <a:rPr lang="en-US" sz="3200" b="1">
                <a:solidFill>
                  <a:srgbClr val="92D050"/>
                </a:solidFill>
                <a:latin typeface="Century Gothic"/>
                <a:ea typeface="Tahoma"/>
                <a:cs typeface="Tahoma"/>
              </a:rPr>
              <a:t>Bright Foxes</a:t>
            </a:r>
            <a:endParaRPr lang="en-US" sz="32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a:p>
            <a:endParaRPr lang="en-US" sz="32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a:p>
            <a:r>
              <a:rPr lang="en-US" sz="2400" b="1">
                <a:solidFill>
                  <a:schemeClr val="bg1"/>
                </a:solidFill>
                <a:latin typeface="Century Gothic"/>
                <a:ea typeface="Tahoma"/>
                <a:cs typeface="Times New Roman"/>
              </a:rPr>
              <a:t>The Bright Fox team </a:t>
            </a:r>
            <a:r>
              <a:rPr lang="en-US" sz="2400">
                <a:solidFill>
                  <a:schemeClr val="bg1"/>
                </a:solidFill>
                <a:latin typeface="Century Gothic"/>
                <a:ea typeface="Tahoma"/>
                <a:cs typeface="Times New Roman"/>
              </a:rPr>
              <a:t>is comprised of Digital Education staff and student employees to visit academic schools to assist faculty in using the new Brightspace LMS.</a:t>
            </a:r>
          </a:p>
        </p:txBody>
      </p:sp>
      <p:cxnSp>
        <p:nvCxnSpPr>
          <p:cNvPr id="25" name="Straight Connector 24">
            <a:extLst>
              <a:ext uri="{FF2B5EF4-FFF2-40B4-BE49-F238E27FC236}">
                <a16:creationId xmlns:a16="http://schemas.microsoft.com/office/drawing/2014/main" id="{A8A0193E-C41C-46B0-9C39-BB9B95D912EA}"/>
              </a:ext>
            </a:extLst>
          </p:cNvPr>
          <p:cNvCxnSpPr>
            <a:cxnSpLocks/>
          </p:cNvCxnSpPr>
          <p:nvPr/>
        </p:nvCxnSpPr>
        <p:spPr>
          <a:xfrm flipH="1">
            <a:off x="4465353" y="4083277"/>
            <a:ext cx="5935594"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1BD03F9-C5A7-4EA7-A8F9-E5EA204140FE}"/>
              </a:ext>
            </a:extLst>
          </p:cNvPr>
          <p:cNvSpPr/>
          <p:nvPr/>
        </p:nvSpPr>
        <p:spPr>
          <a:xfrm>
            <a:off x="6000969" y="4230957"/>
            <a:ext cx="283540" cy="283540"/>
          </a:xfrm>
          <a:prstGeom prst="ellipse">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ircle: Hollow 26">
            <a:extLst>
              <a:ext uri="{FF2B5EF4-FFF2-40B4-BE49-F238E27FC236}">
                <a16:creationId xmlns:a16="http://schemas.microsoft.com/office/drawing/2014/main" id="{A976E9F3-FF31-4223-A98B-FE04C2010639}"/>
              </a:ext>
            </a:extLst>
          </p:cNvPr>
          <p:cNvSpPr/>
          <p:nvPr/>
        </p:nvSpPr>
        <p:spPr>
          <a:xfrm>
            <a:off x="5984110" y="4196442"/>
            <a:ext cx="336550" cy="336550"/>
          </a:xfrm>
          <a:prstGeom prst="donut">
            <a:avLst>
              <a:gd name="adj" fmla="val 7064"/>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331A9D28-1400-44DE-90B0-B91A38328D3B}"/>
              </a:ext>
            </a:extLst>
          </p:cNvPr>
          <p:cNvSpPr/>
          <p:nvPr/>
        </p:nvSpPr>
        <p:spPr>
          <a:xfrm>
            <a:off x="6081299" y="4288517"/>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97D3E2F-487F-4E91-A855-5F21A52081E1}"/>
              </a:ext>
            </a:extLst>
          </p:cNvPr>
          <p:cNvGrpSpPr/>
          <p:nvPr/>
        </p:nvGrpSpPr>
        <p:grpSpPr>
          <a:xfrm>
            <a:off x="166115" y="-138535"/>
            <a:ext cx="12108384" cy="3829902"/>
            <a:chOff x="166115" y="-138535"/>
            <a:chExt cx="12108384" cy="3829902"/>
          </a:xfrm>
        </p:grpSpPr>
        <p:grpSp>
          <p:nvGrpSpPr>
            <p:cNvPr id="10" name="Group 9">
              <a:extLst>
                <a:ext uri="{FF2B5EF4-FFF2-40B4-BE49-F238E27FC236}">
                  <a16:creationId xmlns:a16="http://schemas.microsoft.com/office/drawing/2014/main" id="{B446595E-D72E-4DD1-947B-6689D008485A}"/>
                </a:ext>
              </a:extLst>
            </p:cNvPr>
            <p:cNvGrpSpPr/>
            <p:nvPr/>
          </p:nvGrpSpPr>
          <p:grpSpPr>
            <a:xfrm>
              <a:off x="1794732" y="784324"/>
              <a:ext cx="5824916" cy="336550"/>
              <a:chOff x="1731425" y="2409924"/>
              <a:chExt cx="5914711" cy="336550"/>
            </a:xfrm>
          </p:grpSpPr>
          <p:cxnSp>
            <p:nvCxnSpPr>
              <p:cNvPr id="11" name="Straight Connector 10">
                <a:extLst>
                  <a:ext uri="{FF2B5EF4-FFF2-40B4-BE49-F238E27FC236}">
                    <a16:creationId xmlns:a16="http://schemas.microsoft.com/office/drawing/2014/main" id="{AB778996-AD30-4FBF-A783-1332ACBC832D}"/>
                  </a:ext>
                </a:extLst>
              </p:cNvPr>
              <p:cNvCxnSpPr>
                <a:cxnSpLocks/>
              </p:cNvCxnSpPr>
              <p:nvPr/>
            </p:nvCxnSpPr>
            <p:spPr>
              <a:xfrm flipH="1">
                <a:off x="1731425" y="2601933"/>
                <a:ext cx="5914711"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C3F866E-413D-401C-AD9F-F8C2AEA5119B}"/>
                  </a:ext>
                </a:extLst>
              </p:cNvPr>
              <p:cNvSpPr/>
              <p:nvPr/>
            </p:nvSpPr>
            <p:spPr>
              <a:xfrm>
                <a:off x="5967482" y="2435438"/>
                <a:ext cx="283540" cy="283540"/>
              </a:xfrm>
              <a:prstGeom prst="ellipse">
                <a:avLst/>
              </a:prstGeom>
              <a:solidFill>
                <a:schemeClr val="accent2"/>
              </a:solidFill>
              <a:ln>
                <a:solidFill>
                  <a:srgbClr val="00B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A443766E-CCA8-406C-ACC0-5D2E9F077FE8}"/>
                  </a:ext>
                </a:extLst>
              </p:cNvPr>
              <p:cNvSpPr/>
              <p:nvPr/>
            </p:nvSpPr>
            <p:spPr>
              <a:xfrm>
                <a:off x="5940978" y="2409924"/>
                <a:ext cx="336550" cy="336550"/>
              </a:xfrm>
              <a:prstGeom prst="donut">
                <a:avLst>
                  <a:gd name="adj" fmla="val 70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E0DB6A4C-91D6-407D-91BF-A87FED17C39F}"/>
                  </a:ext>
                </a:extLst>
              </p:cNvPr>
              <p:cNvSpPr/>
              <p:nvPr/>
            </p:nvSpPr>
            <p:spPr>
              <a:xfrm>
                <a:off x="6042156" y="2497969"/>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001181C0-CF60-423E-837F-F4EB8CEDDE04}"/>
                </a:ext>
              </a:extLst>
            </p:cNvPr>
            <p:cNvSpPr txBox="1"/>
            <p:nvPr/>
          </p:nvSpPr>
          <p:spPr>
            <a:xfrm>
              <a:off x="6313761" y="-138535"/>
              <a:ext cx="5960738" cy="2308324"/>
            </a:xfrm>
            <a:prstGeom prst="rect">
              <a:avLst/>
            </a:prstGeom>
            <a:noFill/>
          </p:spPr>
          <p:txBody>
            <a:bodyPr wrap="square" lIns="91440" tIns="45720" rIns="91440" bIns="45720" rtlCol="0" anchor="t">
              <a:spAutoFit/>
            </a:bodyPr>
            <a:lstStyle/>
            <a:p>
              <a:pPr algn="ctr"/>
              <a:r>
                <a:rPr lang="en-US" sz="7200" b="1">
                  <a:latin typeface="Agency FB"/>
                </a:rPr>
                <a:t>SEPT-NOV 2023</a:t>
              </a:r>
            </a:p>
            <a:p>
              <a:pPr algn="r"/>
              <a:r>
                <a:rPr lang="en-US" sz="7200" b="1">
                  <a:latin typeface="Agency FB"/>
                </a:rPr>
                <a:t>(70 DAYS)</a:t>
              </a:r>
            </a:p>
          </p:txBody>
        </p:sp>
        <p:grpSp>
          <p:nvGrpSpPr>
            <p:cNvPr id="17" name="Group 16">
              <a:extLst>
                <a:ext uri="{FF2B5EF4-FFF2-40B4-BE49-F238E27FC236}">
                  <a16:creationId xmlns:a16="http://schemas.microsoft.com/office/drawing/2014/main" id="{49ED43F8-F390-4A29-B830-9A13F70C2614}"/>
                </a:ext>
              </a:extLst>
            </p:cNvPr>
            <p:cNvGrpSpPr/>
            <p:nvPr/>
          </p:nvGrpSpPr>
          <p:grpSpPr>
            <a:xfrm>
              <a:off x="166115" y="378595"/>
              <a:ext cx="5868618" cy="3312772"/>
              <a:chOff x="115789" y="2004195"/>
              <a:chExt cx="5868618" cy="3312772"/>
            </a:xfrm>
          </p:grpSpPr>
          <p:sp>
            <p:nvSpPr>
              <p:cNvPr id="18" name="TextBox 17">
                <a:extLst>
                  <a:ext uri="{FF2B5EF4-FFF2-40B4-BE49-F238E27FC236}">
                    <a16:creationId xmlns:a16="http://schemas.microsoft.com/office/drawing/2014/main" id="{B7DCDC61-A70B-43BA-A3BC-6F2EB8110427}"/>
                  </a:ext>
                </a:extLst>
              </p:cNvPr>
              <p:cNvSpPr txBox="1"/>
              <p:nvPr/>
            </p:nvSpPr>
            <p:spPr>
              <a:xfrm>
                <a:off x="1592107" y="2004195"/>
                <a:ext cx="3097019" cy="584775"/>
              </a:xfrm>
              <a:prstGeom prst="rect">
                <a:avLst/>
              </a:prstGeom>
              <a:noFill/>
            </p:spPr>
            <p:txBody>
              <a:bodyPr wrap="square" lIns="91440" tIns="45720" rIns="91440" bIns="45720" rtlCol="0" anchor="t">
                <a:spAutoFit/>
              </a:bodyPr>
              <a:lstStyle/>
              <a:p>
                <a:pPr algn="ctr"/>
                <a:endParaRPr lang="en-US" sz="32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2F2FEE86-EE06-4EA8-867E-A9C80AEBA748}"/>
                  </a:ext>
                </a:extLst>
              </p:cNvPr>
              <p:cNvSpPr txBox="1"/>
              <p:nvPr/>
            </p:nvSpPr>
            <p:spPr>
              <a:xfrm>
                <a:off x="115789" y="3122392"/>
                <a:ext cx="5868618" cy="2194575"/>
              </a:xfrm>
              <a:prstGeom prst="rect">
                <a:avLst/>
              </a:prstGeom>
              <a:noFill/>
            </p:spPr>
            <p:txBody>
              <a:bodyPr wrap="square" lIns="91440" tIns="45720" rIns="91440" bIns="45720" rtlCol="0" anchor="t">
                <a:spAutoFit/>
              </a:bodyPr>
              <a:lstStyle/>
              <a:p>
                <a:pPr>
                  <a:lnSpc>
                    <a:spcPct val="116000"/>
                  </a:lnSpc>
                  <a:spcAft>
                    <a:spcPts val="800"/>
                  </a:spcAft>
                </a:pPr>
                <a:r>
                  <a:rPr lang="en-US" sz="2400" b="1">
                    <a:solidFill>
                      <a:schemeClr val="bg1"/>
                    </a:solidFill>
                    <a:latin typeface="Century Gothic"/>
                    <a:ea typeface="Calibri"/>
                    <a:cs typeface="Times New Roman"/>
                  </a:rPr>
                  <a:t>S</a:t>
                </a:r>
                <a:r>
                  <a:rPr lang="en-US" sz="2400" b="1">
                    <a:solidFill>
                      <a:schemeClr val="bg1"/>
                    </a:solidFill>
                    <a:effectLst/>
                    <a:latin typeface="Century Gothic"/>
                    <a:ea typeface="Calibri"/>
                    <a:cs typeface="Times New Roman"/>
                  </a:rPr>
                  <a:t>tudent employees </a:t>
                </a:r>
                <a:r>
                  <a:rPr lang="en-US" sz="2400">
                    <a:solidFill>
                      <a:schemeClr val="bg1"/>
                    </a:solidFill>
                    <a:effectLst/>
                    <a:latin typeface="Century Gothic"/>
                    <a:ea typeface="Calibri"/>
                    <a:cs typeface="Times New Roman"/>
                  </a:rPr>
                  <a:t>quality assurance </a:t>
                </a:r>
                <a:r>
                  <a:rPr lang="en-US" sz="2400">
                    <a:solidFill>
                      <a:schemeClr val="bg1"/>
                    </a:solidFill>
                    <a:latin typeface="Century Gothic"/>
                    <a:ea typeface="Calibri"/>
                    <a:cs typeface="Times New Roman"/>
                  </a:rPr>
                  <a:t>tested </a:t>
                </a:r>
                <a:r>
                  <a:rPr lang="en-US" sz="2400" b="1">
                    <a:solidFill>
                      <a:srgbClr val="92D050"/>
                    </a:solidFill>
                    <a:latin typeface="Century Gothic"/>
                    <a:ea typeface="Calibri"/>
                    <a:cs typeface="Times New Roman"/>
                  </a:rPr>
                  <a:t>1,388 Winter &amp; Spring course</a:t>
                </a:r>
                <a:r>
                  <a:rPr lang="en-US" sz="2400" b="1">
                    <a:solidFill>
                      <a:srgbClr val="92D050"/>
                    </a:solidFill>
                    <a:effectLst/>
                    <a:latin typeface="Century Gothic"/>
                    <a:ea typeface="Calibri"/>
                    <a:cs typeface="Times New Roman"/>
                  </a:rPr>
                  <a:t> offerings</a:t>
                </a:r>
                <a:r>
                  <a:rPr lang="en-US" sz="2400" b="1">
                    <a:solidFill>
                      <a:schemeClr val="bg1"/>
                    </a:solidFill>
                    <a:effectLst/>
                    <a:latin typeface="Century Gothic"/>
                    <a:ea typeface="Calibri"/>
                    <a:cs typeface="Times New Roman"/>
                  </a:rPr>
                  <a:t>. </a:t>
                </a:r>
                <a:r>
                  <a:rPr lang="en-US" sz="2400">
                    <a:solidFill>
                      <a:schemeClr val="bg1"/>
                    </a:solidFill>
                    <a:effectLst/>
                    <a:latin typeface="Century Gothic"/>
                    <a:ea typeface="Calibri"/>
                    <a:cs typeface="Times New Roman"/>
                  </a:rPr>
                  <a:t>These courses were re-structured using Course Builder Tool to clean misaligned content.</a:t>
                </a:r>
                <a:r>
                  <a:rPr lang="en-US" sz="2400">
                    <a:solidFill>
                      <a:schemeClr val="bg1"/>
                    </a:solidFill>
                    <a:latin typeface="Century Gothic"/>
                    <a:ea typeface="Calibri"/>
                    <a:cs typeface="Times New Roman"/>
                  </a:rPr>
                  <a:t> </a:t>
                </a:r>
                <a:endParaRPr lang="en-US" sz="2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sp>
          <p:nvSpPr>
            <p:cNvPr id="31" name="Oval 30">
              <a:extLst>
                <a:ext uri="{FF2B5EF4-FFF2-40B4-BE49-F238E27FC236}">
                  <a16:creationId xmlns:a16="http://schemas.microsoft.com/office/drawing/2014/main" id="{AF213348-5BAD-42BB-9340-354673EBF8F2}"/>
                </a:ext>
              </a:extLst>
            </p:cNvPr>
            <p:cNvSpPr/>
            <p:nvPr/>
          </p:nvSpPr>
          <p:spPr>
            <a:xfrm>
              <a:off x="4976878" y="78923"/>
              <a:ext cx="838200" cy="83820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D8BA2771-C9E3-44F3-BD77-D657DE156F8C}"/>
              </a:ext>
            </a:extLst>
          </p:cNvPr>
          <p:cNvGrpSpPr/>
          <p:nvPr/>
        </p:nvGrpSpPr>
        <p:grpSpPr>
          <a:xfrm>
            <a:off x="1860759" y="6062507"/>
            <a:ext cx="5824917" cy="336550"/>
            <a:chOff x="1581986" y="3127375"/>
            <a:chExt cx="5914713" cy="336550"/>
          </a:xfrm>
        </p:grpSpPr>
        <p:cxnSp>
          <p:nvCxnSpPr>
            <p:cNvPr id="51" name="Straight Connector 50">
              <a:extLst>
                <a:ext uri="{FF2B5EF4-FFF2-40B4-BE49-F238E27FC236}">
                  <a16:creationId xmlns:a16="http://schemas.microsoft.com/office/drawing/2014/main" id="{A985DC68-6AF1-4498-911F-A92816E066A5}"/>
                </a:ext>
              </a:extLst>
            </p:cNvPr>
            <p:cNvCxnSpPr>
              <a:cxnSpLocks/>
            </p:cNvCxnSpPr>
            <p:nvPr/>
          </p:nvCxnSpPr>
          <p:spPr>
            <a:xfrm flipH="1">
              <a:off x="1581986" y="3295567"/>
              <a:ext cx="5914713"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4D9C89A5-98C5-42D9-9023-A70CB8909CF4}"/>
                </a:ext>
              </a:extLst>
            </p:cNvPr>
            <p:cNvSpPr/>
            <p:nvPr/>
          </p:nvSpPr>
          <p:spPr>
            <a:xfrm>
              <a:off x="5747408" y="3152132"/>
              <a:ext cx="283540" cy="283540"/>
            </a:xfrm>
            <a:prstGeom prst="ellipse">
              <a:avLst/>
            </a:prstGeom>
            <a:solidFill>
              <a:srgbClr val="ED7D31"/>
            </a:solidFill>
            <a:ln>
              <a:solidFill>
                <a:srgbClr val="F78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ircle: Hollow 52">
              <a:extLst>
                <a:ext uri="{FF2B5EF4-FFF2-40B4-BE49-F238E27FC236}">
                  <a16:creationId xmlns:a16="http://schemas.microsoft.com/office/drawing/2014/main" id="{8A117738-5A9B-49A2-91BF-766758E4D870}"/>
                </a:ext>
              </a:extLst>
            </p:cNvPr>
            <p:cNvSpPr/>
            <p:nvPr/>
          </p:nvSpPr>
          <p:spPr>
            <a:xfrm>
              <a:off x="5726708" y="3127375"/>
              <a:ext cx="336550" cy="336550"/>
            </a:xfrm>
            <a:prstGeom prst="donut">
              <a:avLst>
                <a:gd name="adj" fmla="val 70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a:extLst>
                <a:ext uri="{FF2B5EF4-FFF2-40B4-BE49-F238E27FC236}">
                  <a16:creationId xmlns:a16="http://schemas.microsoft.com/office/drawing/2014/main" id="{8028B8DE-057A-4F37-B4A0-CFB5171B2CFC}"/>
                </a:ext>
              </a:extLst>
            </p:cNvPr>
            <p:cNvSpPr/>
            <p:nvPr/>
          </p:nvSpPr>
          <p:spPr>
            <a:xfrm>
              <a:off x="5817486" y="3219449"/>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9A61BB4C-96A2-4D00-9112-5BFC98F25CEE}"/>
              </a:ext>
            </a:extLst>
          </p:cNvPr>
          <p:cNvSpPr txBox="1"/>
          <p:nvPr/>
        </p:nvSpPr>
        <p:spPr>
          <a:xfrm>
            <a:off x="905" y="4612909"/>
            <a:ext cx="4941519" cy="1077218"/>
          </a:xfrm>
          <a:prstGeom prst="rect">
            <a:avLst/>
          </a:prstGeom>
          <a:noFill/>
        </p:spPr>
        <p:txBody>
          <a:bodyPr wrap="square" lIns="91440" tIns="45720" rIns="91440" bIns="45720" rtlCol="0" anchor="t">
            <a:spAutoFit/>
          </a:bodyPr>
          <a:lstStyle/>
          <a:p>
            <a:pPr algn="ctr"/>
            <a:r>
              <a:rPr lang="en-US" sz="3200" b="1">
                <a:solidFill>
                  <a:srgbClr val="92D050"/>
                </a:solidFill>
                <a:latin typeface="Century Gothic"/>
                <a:ea typeface="Tahoma"/>
                <a:cs typeface="Tahoma"/>
              </a:rPr>
              <a:t>156</a:t>
            </a:r>
            <a:r>
              <a:rPr lang="en-US" sz="3200" b="1">
                <a:solidFill>
                  <a:srgbClr val="FFFFFF"/>
                </a:solidFill>
                <a:latin typeface="Century Gothic"/>
                <a:ea typeface="Tahoma"/>
                <a:cs typeface="Tahoma"/>
              </a:rPr>
              <a:t> Non-Credit Courses &amp; Project </a:t>
            </a:r>
            <a:r>
              <a:rPr lang="en-US" sz="3200">
                <a:solidFill>
                  <a:srgbClr val="FFFFFF"/>
                </a:solidFill>
                <a:latin typeface="Century Gothic"/>
                <a:ea typeface="Tahoma"/>
                <a:cs typeface="Tahoma"/>
              </a:rPr>
              <a:t>sites migrated</a:t>
            </a:r>
            <a:endParaRPr lang="en-US"/>
          </a:p>
        </p:txBody>
      </p:sp>
      <p:sp>
        <p:nvSpPr>
          <p:cNvPr id="47" name="Oval 46">
            <a:extLst>
              <a:ext uri="{FF2B5EF4-FFF2-40B4-BE49-F238E27FC236}">
                <a16:creationId xmlns:a16="http://schemas.microsoft.com/office/drawing/2014/main" id="{F6D499F0-3920-4527-8086-8260E495F9C6}"/>
              </a:ext>
            </a:extLst>
          </p:cNvPr>
          <p:cNvSpPr/>
          <p:nvPr/>
        </p:nvSpPr>
        <p:spPr>
          <a:xfrm>
            <a:off x="4970167" y="4676076"/>
            <a:ext cx="838200" cy="83820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Programmer female outline">
            <a:extLst>
              <a:ext uri="{FF2B5EF4-FFF2-40B4-BE49-F238E27FC236}">
                <a16:creationId xmlns:a16="http://schemas.microsoft.com/office/drawing/2014/main" id="{79FB303A-C91A-1DAA-8963-9A3E4EAD26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8928" y="6549"/>
            <a:ext cx="822713" cy="822713"/>
          </a:xfrm>
          <a:prstGeom prst="rect">
            <a:avLst/>
          </a:prstGeom>
        </p:spPr>
      </p:pic>
      <p:pic>
        <p:nvPicPr>
          <p:cNvPr id="2" name="Picture 1" descr="A logo of a fox&#10;&#10;Description automatically generated">
            <a:extLst>
              <a:ext uri="{FF2B5EF4-FFF2-40B4-BE49-F238E27FC236}">
                <a16:creationId xmlns:a16="http://schemas.microsoft.com/office/drawing/2014/main" id="{34EB234F-262F-23BF-A0A3-6F69E8F08183}"/>
              </a:ext>
            </a:extLst>
          </p:cNvPr>
          <p:cNvPicPr>
            <a:picLocks noChangeAspect="1"/>
          </p:cNvPicPr>
          <p:nvPr/>
        </p:nvPicPr>
        <p:blipFill>
          <a:blip r:embed="rId5"/>
          <a:stretch>
            <a:fillRect/>
          </a:stretch>
        </p:blipFill>
        <p:spPr>
          <a:xfrm>
            <a:off x="6346035" y="1539385"/>
            <a:ext cx="1593821" cy="1597594"/>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Graphic 2" descr="Programmer male outline">
            <a:extLst>
              <a:ext uri="{FF2B5EF4-FFF2-40B4-BE49-F238E27FC236}">
                <a16:creationId xmlns:a16="http://schemas.microsoft.com/office/drawing/2014/main" id="{18C81770-F3A3-D161-14B1-9E5CAE62E5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4382" y="4677996"/>
            <a:ext cx="828136" cy="842514"/>
          </a:xfrm>
          <a:prstGeom prst="rect">
            <a:avLst/>
          </a:prstGeom>
        </p:spPr>
      </p:pic>
    </p:spTree>
    <p:extLst>
      <p:ext uri="{BB962C8B-B14F-4D97-AF65-F5344CB8AC3E}">
        <p14:creationId xmlns:p14="http://schemas.microsoft.com/office/powerpoint/2010/main" val="3610579400"/>
      </p:ext>
    </p:extLst>
  </p:cSld>
  <p:clrMapOvr>
    <a:masterClrMapping/>
  </p:clrMapOvr>
  <p:transition spd="slow" advTm="5216">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group of people posing for a photo&#10;&#10;Description automatically generated">
            <a:extLst>
              <a:ext uri="{FF2B5EF4-FFF2-40B4-BE49-F238E27FC236}">
                <a16:creationId xmlns:a16="http://schemas.microsoft.com/office/drawing/2014/main" id="{99185F22-CAAA-22E3-DB75-C755BD18DC56}"/>
              </a:ext>
            </a:extLst>
          </p:cNvPr>
          <p:cNvPicPr>
            <a:picLocks noGrp="1" noChangeAspect="1"/>
          </p:cNvPicPr>
          <p:nvPr>
            <p:ph sz="quarter" idx="4"/>
          </p:nvPr>
        </p:nvPicPr>
        <p:blipFill rotWithShape="1">
          <a:blip r:embed="rId3">
            <a:alphaModFix amt="69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D67F8A4-AE44-6BAB-0812-796BE51191A5}"/>
              </a:ext>
            </a:extLst>
          </p:cNvPr>
          <p:cNvSpPr>
            <a:spLocks noGrp="1"/>
          </p:cNvSpPr>
          <p:nvPr>
            <p:ph type="title"/>
          </p:nvPr>
        </p:nvSpPr>
        <p:spPr>
          <a:xfrm>
            <a:off x="943707" y="1863031"/>
            <a:ext cx="6052955" cy="4233907"/>
          </a:xfrm>
          <a:noFill/>
        </p:spPr>
        <p:txBody>
          <a:bodyPr vert="horz" lIns="91440" tIns="45720" rIns="91440" bIns="45720" rtlCol="0" anchor="ctr">
            <a:normAutofit/>
          </a:bodyPr>
          <a:lstStyle/>
          <a:p>
            <a:r>
              <a:rPr lang="en-US" sz="6200">
                <a:ln w="22225">
                  <a:solidFill>
                    <a:srgbClr val="FFFFFF"/>
                  </a:solidFill>
                </a:ln>
                <a:noFill/>
                <a:latin typeface="Aptos"/>
              </a:rPr>
              <a:t>Solution:</a:t>
            </a:r>
            <a:br>
              <a:rPr lang="en-US" sz="6200">
                <a:ln w="22225">
                  <a:solidFill>
                    <a:srgbClr val="FFFFFF"/>
                  </a:solidFill>
                </a:ln>
                <a:latin typeface="Aptos"/>
              </a:rPr>
            </a:br>
            <a:r>
              <a:rPr lang="en-US" sz="6200">
                <a:ln w="22225">
                  <a:solidFill>
                    <a:srgbClr val="FFFFFF"/>
                  </a:solidFill>
                </a:ln>
                <a:noFill/>
                <a:latin typeface="Aptos"/>
              </a:rPr>
              <a:t>Student Staff</a:t>
            </a:r>
            <a:endParaRPr lang="en-US">
              <a:latin typeface="Aptos"/>
            </a:endParaRPr>
          </a:p>
        </p:txBody>
      </p:sp>
      <p:cxnSp>
        <p:nvCxnSpPr>
          <p:cNvPr id="58" name="Straight Connector 5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05C2374-EFB4-DA1C-99E2-BCAA092EB3AA}"/>
              </a:ext>
            </a:extLst>
          </p:cNvPr>
          <p:cNvSpPr>
            <a:spLocks noGrp="1"/>
          </p:cNvSpPr>
          <p:nvPr>
            <p:ph type="body" idx="1"/>
          </p:nvPr>
        </p:nvSpPr>
        <p:spPr>
          <a:xfrm>
            <a:off x="7534641" y="1065862"/>
            <a:ext cx="3860002" cy="4726276"/>
          </a:xfrm>
        </p:spPr>
        <p:txBody>
          <a:bodyPr vert="horz" lIns="91440" tIns="45720" rIns="91440" bIns="45720" rtlCol="0" anchor="ctr">
            <a:normAutofit/>
          </a:bodyPr>
          <a:lstStyle/>
          <a:p>
            <a:endParaRPr lang="en-US" sz="2000" b="0">
              <a:solidFill>
                <a:srgbClr val="FFFFFF"/>
              </a:solidFill>
            </a:endParaRPr>
          </a:p>
          <a:p>
            <a:endParaRPr lang="en-US" sz="2000" b="0">
              <a:solidFill>
                <a:srgbClr val="FFFFFF"/>
              </a:solidFill>
            </a:endParaRPr>
          </a:p>
          <a:p>
            <a:endParaRPr lang="en-US" sz="2000" b="0">
              <a:solidFill>
                <a:srgbClr val="FFFFFF"/>
              </a:solidFill>
            </a:endParaRPr>
          </a:p>
          <a:p>
            <a:r>
              <a:rPr lang="en-US" sz="2000" b="0">
                <a:solidFill>
                  <a:srgbClr val="FFFFFF"/>
                </a:solidFill>
              </a:rPr>
              <a:t>Utilizing our student employees, skilled quality assurance testing to export, import, and clean an entire year’s worth of content.</a:t>
            </a:r>
            <a:endParaRPr lang="en-US" sz="2000">
              <a:solidFill>
                <a:srgbClr val="FFFFFF"/>
              </a:solidFill>
            </a:endParaRPr>
          </a:p>
        </p:txBody>
      </p:sp>
    </p:spTree>
    <p:extLst>
      <p:ext uri="{BB962C8B-B14F-4D97-AF65-F5344CB8AC3E}">
        <p14:creationId xmlns:p14="http://schemas.microsoft.com/office/powerpoint/2010/main" val="28798190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8650"/>
    </mc:Choice>
    <mc:Fallback>
      <p:transition spd="slow" advTm="86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AAC5-D71B-1A68-8C42-96D31CA99861}"/>
              </a:ext>
            </a:extLst>
          </p:cNvPr>
          <p:cNvSpPr>
            <a:spLocks noGrp="1"/>
          </p:cNvSpPr>
          <p:nvPr>
            <p:ph type="title"/>
          </p:nvPr>
        </p:nvSpPr>
        <p:spPr/>
        <p:txBody>
          <a:bodyPr/>
          <a:lstStyle/>
          <a:p>
            <a:r>
              <a:rPr lang="en-US"/>
              <a:t>Solution </a:t>
            </a:r>
          </a:p>
        </p:txBody>
      </p:sp>
      <p:pic>
        <p:nvPicPr>
          <p:cNvPr id="6" name="Content Placeholder 5" descr="A computer screen with icons around it&#10;&#10;Description automatically generated">
            <a:extLst>
              <a:ext uri="{FF2B5EF4-FFF2-40B4-BE49-F238E27FC236}">
                <a16:creationId xmlns:a16="http://schemas.microsoft.com/office/drawing/2014/main" id="{325A9658-D7A7-1C92-E016-E1235F257621}"/>
              </a:ext>
            </a:extLst>
          </p:cNvPr>
          <p:cNvPicPr>
            <a:picLocks noGrp="1" noChangeAspect="1"/>
          </p:cNvPicPr>
          <p:nvPr>
            <p:ph idx="1"/>
          </p:nvPr>
        </p:nvPicPr>
        <p:blipFill>
          <a:blip r:embed="rId3"/>
          <a:stretch>
            <a:fillRect/>
          </a:stretch>
        </p:blipFill>
        <p:spPr>
          <a:xfrm>
            <a:off x="5183907" y="500361"/>
            <a:ext cx="5256805" cy="3247887"/>
          </a:xfrm>
          <a:effectLst>
            <a:reflection stA="80000" endPos="84000" dir="5400000" sy="-100000" algn="bl" rotWithShape="0"/>
          </a:effectLst>
        </p:spPr>
      </p:pic>
      <p:sp>
        <p:nvSpPr>
          <p:cNvPr id="4" name="Text Placeholder 3">
            <a:extLst>
              <a:ext uri="{FF2B5EF4-FFF2-40B4-BE49-F238E27FC236}">
                <a16:creationId xmlns:a16="http://schemas.microsoft.com/office/drawing/2014/main" id="{355C816A-A84C-B3DE-B105-4A94BBCF5B19}"/>
              </a:ext>
            </a:extLst>
          </p:cNvPr>
          <p:cNvSpPr>
            <a:spLocks noGrp="1"/>
          </p:cNvSpPr>
          <p:nvPr>
            <p:ph type="body" sz="half" idx="2"/>
          </p:nvPr>
        </p:nvSpPr>
        <p:spPr/>
        <p:txBody>
          <a:bodyPr vert="horz" lIns="91440" tIns="45720" rIns="91440" bIns="45720" rtlCol="0" anchor="t">
            <a:normAutofit/>
          </a:bodyPr>
          <a:lstStyle/>
          <a:p>
            <a:r>
              <a:rPr lang="en-US" sz="2800" b="1"/>
              <a:t>Manual Import</a:t>
            </a:r>
          </a:p>
          <a:p>
            <a:endParaRPr lang="en-US" sz="2800" b="1"/>
          </a:p>
          <a:p>
            <a:pPr marL="971550" lvl="1" indent="-514350">
              <a:buAutoNum type="arabicPeriod"/>
            </a:pPr>
            <a:r>
              <a:rPr lang="en-US" sz="2600"/>
              <a:t>Reorder</a:t>
            </a:r>
          </a:p>
          <a:p>
            <a:pPr marL="800100" lvl="1" indent="-342900">
              <a:buFont typeface="Aptos Display" panose="02110004020202020204"/>
              <a:buAutoNum type="arabicPeriod"/>
            </a:pPr>
            <a:r>
              <a:rPr lang="en-US" sz="2600"/>
              <a:t>   Remove</a:t>
            </a:r>
          </a:p>
          <a:p>
            <a:pPr marL="800100" lvl="1" indent="-342900">
              <a:buFont typeface="+mj-lt"/>
              <a:buAutoNum type="arabicPeriod"/>
            </a:pPr>
            <a:r>
              <a:rPr lang="en-US" sz="2600"/>
              <a:t>   Rename</a:t>
            </a:r>
          </a:p>
          <a:p>
            <a:pPr marL="800100" lvl="1" indent="-342900">
              <a:buFont typeface="+mj-lt"/>
              <a:buAutoNum type="arabicPeriod"/>
            </a:pPr>
            <a:r>
              <a:rPr lang="en-US" sz="2600"/>
              <a:t>   Recreate</a:t>
            </a:r>
          </a:p>
        </p:txBody>
      </p:sp>
      <p:sp>
        <p:nvSpPr>
          <p:cNvPr id="5" name="TextBox 4">
            <a:extLst>
              <a:ext uri="{FF2B5EF4-FFF2-40B4-BE49-F238E27FC236}">
                <a16:creationId xmlns:a16="http://schemas.microsoft.com/office/drawing/2014/main" id="{571C9D15-335F-75DC-C26B-C2DA11776489}"/>
              </a:ext>
            </a:extLst>
          </p:cNvPr>
          <p:cNvSpPr txBox="1"/>
          <p:nvPr/>
        </p:nvSpPr>
        <p:spPr>
          <a:xfrm>
            <a:off x="466725" y="323850"/>
            <a:ext cx="4716463" cy="369332"/>
          </a:xfrm>
          <a:prstGeom prst="rect">
            <a:avLst/>
          </a:prstGeom>
          <a:noFill/>
        </p:spPr>
        <p:txBody>
          <a:bodyPr wrap="square" rtlCol="0">
            <a:spAutoFit/>
          </a:bodyPr>
          <a:lstStyle/>
          <a:p>
            <a:r>
              <a:rPr lang="en-US"/>
              <a:t>The Ideas</a:t>
            </a:r>
          </a:p>
        </p:txBody>
      </p:sp>
    </p:spTree>
    <p:extLst>
      <p:ext uri="{BB962C8B-B14F-4D97-AF65-F5344CB8AC3E}">
        <p14:creationId xmlns:p14="http://schemas.microsoft.com/office/powerpoint/2010/main" val="680349649"/>
      </p:ext>
    </p:extLst>
  </p:cSld>
  <p:clrMapOvr>
    <a:masterClrMapping/>
  </p:clrMapOvr>
  <mc:AlternateContent xmlns:mc="http://schemas.openxmlformats.org/markup-compatibility/2006">
    <mc:Choice xmlns:p14="http://schemas.microsoft.com/office/powerpoint/2010/main" Requires="p14">
      <p:transition spd="slow" p14:dur="2000" advTm="9624"/>
    </mc:Choice>
    <mc:Fallback>
      <p:transition spd="slow" advTm="96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 JANUARY</a:t>
            </a:r>
          </a:p>
        </p:txBody>
      </p:sp>
      <p:sp>
        <p:nvSpPr>
          <p:cNvPr id="3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extLst>
              <p:ext uri="{D42A27DB-BD31-4B8C-83A1-F6EECF244321}">
                <p14:modId xmlns:p14="http://schemas.microsoft.com/office/powerpoint/2010/main" val="2509391562"/>
              </p:ext>
            </p:extLst>
          </p:nvPr>
        </p:nvGraphicFramePr>
        <p:xfrm>
          <a:off x="6544849" y="2776602"/>
          <a:ext cx="4858441" cy="3728406"/>
        </p:xfrm>
        <a:graphic>
          <a:graphicData uri="http://schemas.openxmlformats.org/drawingml/2006/table">
            <a:tbl>
              <a:tblPr firstRow="1" bandRow="1">
                <a:tableStyleId>{2D5ABB26-0587-4C30-8999-92F81FD0307C}</a:tableStyleId>
              </a:tblPr>
              <a:tblGrid>
                <a:gridCol w="694063">
                  <a:extLst>
                    <a:ext uri="{9D8B030D-6E8A-4147-A177-3AD203B41FA5}">
                      <a16:colId xmlns:a16="http://schemas.microsoft.com/office/drawing/2014/main" val="3476096443"/>
                    </a:ext>
                  </a:extLst>
                </a:gridCol>
                <a:gridCol w="694063">
                  <a:extLst>
                    <a:ext uri="{9D8B030D-6E8A-4147-A177-3AD203B41FA5}">
                      <a16:colId xmlns:a16="http://schemas.microsoft.com/office/drawing/2014/main" val="3713691948"/>
                    </a:ext>
                  </a:extLst>
                </a:gridCol>
                <a:gridCol w="694063">
                  <a:extLst>
                    <a:ext uri="{9D8B030D-6E8A-4147-A177-3AD203B41FA5}">
                      <a16:colId xmlns:a16="http://schemas.microsoft.com/office/drawing/2014/main" val="3106412472"/>
                    </a:ext>
                  </a:extLst>
                </a:gridCol>
                <a:gridCol w="694063">
                  <a:extLst>
                    <a:ext uri="{9D8B030D-6E8A-4147-A177-3AD203B41FA5}">
                      <a16:colId xmlns:a16="http://schemas.microsoft.com/office/drawing/2014/main" val="1734665539"/>
                    </a:ext>
                  </a:extLst>
                </a:gridCol>
                <a:gridCol w="694063">
                  <a:extLst>
                    <a:ext uri="{9D8B030D-6E8A-4147-A177-3AD203B41FA5}">
                      <a16:colId xmlns:a16="http://schemas.microsoft.com/office/drawing/2014/main" val="2135008477"/>
                    </a:ext>
                  </a:extLst>
                </a:gridCol>
                <a:gridCol w="694063">
                  <a:extLst>
                    <a:ext uri="{9D8B030D-6E8A-4147-A177-3AD203B41FA5}">
                      <a16:colId xmlns:a16="http://schemas.microsoft.com/office/drawing/2014/main" val="2666336027"/>
                    </a:ext>
                  </a:extLst>
                </a:gridCol>
                <a:gridCol w="694063">
                  <a:extLst>
                    <a:ext uri="{9D8B030D-6E8A-4147-A177-3AD203B41FA5}">
                      <a16:colId xmlns:a16="http://schemas.microsoft.com/office/drawing/2014/main" val="420944989"/>
                    </a:ext>
                  </a:extLst>
                </a:gridCol>
              </a:tblGrid>
              <a:tr h="511471">
                <a:tc>
                  <a:txBody>
                    <a:bodyPr/>
                    <a:lstStyle/>
                    <a:p>
                      <a:pPr lvl="0" algn="ctr">
                        <a:buNone/>
                      </a:pPr>
                      <a:r>
                        <a:rPr lang="en-US" sz="3200" b="1" i="0">
                          <a:solidFill>
                            <a:schemeClr val="tx1"/>
                          </a:solidFill>
                          <a:latin typeface="+mn-lt"/>
                        </a:rPr>
                        <a:t>S</a:t>
                      </a:r>
                    </a:p>
                  </a:txBody>
                  <a:tcPr marL="146410" marR="146410" marT="73205" marB="73205"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M</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T</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W</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T</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F</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S</a:t>
                      </a:r>
                    </a:p>
                  </a:txBody>
                  <a:tcPr marL="146410" marR="146410" marT="73205" marB="73205"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511471">
                <a:tc>
                  <a:txBody>
                    <a:bodyPr/>
                    <a:lstStyle/>
                    <a:p>
                      <a:pPr algn="ctr" fontAlgn="b"/>
                      <a:endParaRPr lang="en-US" sz="1500" u="none" strike="noStrike" cap="none" spc="0">
                        <a:solidFill>
                          <a:srgbClr val="262626"/>
                        </a:solidFill>
                        <a:effectLst/>
                      </a:endParaRPr>
                    </a:p>
                  </a:txBody>
                  <a:tcPr marL="201509" marR="120905" marT="120905" marB="120905" anchor="ctr">
                    <a:lnT>
                      <a:noFill/>
                    </a:lnT>
                  </a:tcPr>
                </a:tc>
                <a:tc>
                  <a:txBody>
                    <a:bodyPr/>
                    <a:lstStyle/>
                    <a:p>
                      <a:pPr algn="ctr" fontAlgn="b"/>
                      <a:r>
                        <a:rPr lang="en-US" sz="1500" u="none" strike="noStrike" cap="none" spc="0">
                          <a:solidFill>
                            <a:srgbClr val="262626"/>
                          </a:solidFill>
                          <a:effectLst/>
                        </a:rPr>
                        <a:t>1</a:t>
                      </a:r>
                    </a:p>
                  </a:txBody>
                  <a:tcPr marL="201509" marR="120905" marT="120905" marB="120905" anchor="ctr">
                    <a:lnT>
                      <a:noFill/>
                    </a:lnT>
                  </a:tcPr>
                </a:tc>
                <a:tc>
                  <a:txBody>
                    <a:bodyPr/>
                    <a:lstStyle/>
                    <a:p>
                      <a:pPr algn="ctr" fontAlgn="b"/>
                      <a:r>
                        <a:rPr lang="en-US" sz="1500" u="none" strike="noStrike" cap="none" spc="0">
                          <a:solidFill>
                            <a:srgbClr val="262626"/>
                          </a:solidFill>
                          <a:effectLst/>
                        </a:rPr>
                        <a:t>2</a:t>
                      </a:r>
                    </a:p>
                  </a:txBody>
                  <a:tcPr marL="201509" marR="120905" marT="120905" marB="120905" anchor="ctr">
                    <a:lnT>
                      <a:noFill/>
                    </a:lnT>
                  </a:tcPr>
                </a:tc>
                <a:tc>
                  <a:txBody>
                    <a:bodyPr/>
                    <a:lstStyle/>
                    <a:p>
                      <a:pPr algn="ctr" fontAlgn="b"/>
                      <a:r>
                        <a:rPr lang="en-US" sz="1500" u="none" strike="noStrike" cap="none" spc="0">
                          <a:solidFill>
                            <a:srgbClr val="262626"/>
                          </a:solidFill>
                          <a:effectLst/>
                        </a:rPr>
                        <a:t>3</a:t>
                      </a:r>
                    </a:p>
                  </a:txBody>
                  <a:tcPr marL="201509" marR="120905" marT="120905" marB="120905" anchor="ctr">
                    <a:lnT>
                      <a:noFill/>
                    </a:lnT>
                  </a:tcPr>
                </a:tc>
                <a:tc>
                  <a:txBody>
                    <a:bodyPr/>
                    <a:lstStyle/>
                    <a:p>
                      <a:pPr algn="ctr" fontAlgn="b"/>
                      <a:r>
                        <a:rPr lang="en-US" sz="1500" u="none" strike="noStrike" cap="none" spc="0">
                          <a:solidFill>
                            <a:srgbClr val="262626"/>
                          </a:solidFill>
                          <a:effectLst/>
                        </a:rPr>
                        <a:t>4</a:t>
                      </a:r>
                    </a:p>
                  </a:txBody>
                  <a:tcPr marL="201509" marR="120905" marT="120905" marB="120905" anchor="ctr">
                    <a:lnT>
                      <a:noFill/>
                    </a:lnT>
                  </a:tcPr>
                </a:tc>
                <a:tc>
                  <a:txBody>
                    <a:bodyPr/>
                    <a:lstStyle/>
                    <a:p>
                      <a:pPr algn="ctr" fontAlgn="b"/>
                      <a:r>
                        <a:rPr lang="en-US" sz="1500" u="none" strike="noStrike" cap="none" spc="0">
                          <a:solidFill>
                            <a:srgbClr val="262626"/>
                          </a:solidFill>
                          <a:effectLst/>
                        </a:rPr>
                        <a:t>5</a:t>
                      </a:r>
                    </a:p>
                  </a:txBody>
                  <a:tcPr marL="201509" marR="120905" marT="120905" marB="120905" anchor="ctr">
                    <a:lnT>
                      <a:noFill/>
                    </a:lnT>
                  </a:tcPr>
                </a:tc>
                <a:tc>
                  <a:txBody>
                    <a:bodyPr/>
                    <a:lstStyle/>
                    <a:p>
                      <a:pPr algn="ctr" fontAlgn="b"/>
                      <a:r>
                        <a:rPr lang="en-US" sz="1500" u="none" strike="noStrike" cap="none" spc="0">
                          <a:solidFill>
                            <a:srgbClr val="262626"/>
                          </a:solidFill>
                          <a:effectLst/>
                        </a:rPr>
                        <a:t>6</a:t>
                      </a:r>
                    </a:p>
                  </a:txBody>
                  <a:tcPr marL="201509" marR="120905" marT="120905" marB="120905" anchor="ctr">
                    <a:lnT>
                      <a:noFill/>
                    </a:lnT>
                  </a:tcPr>
                </a:tc>
                <a:extLst>
                  <a:ext uri="{0D108BD9-81ED-4DB2-BD59-A6C34878D82A}">
                    <a16:rowId xmlns:a16="http://schemas.microsoft.com/office/drawing/2014/main" val="3937008074"/>
                  </a:ext>
                </a:extLst>
              </a:tr>
              <a:tr h="511471">
                <a:tc>
                  <a:txBody>
                    <a:bodyPr/>
                    <a:lstStyle/>
                    <a:p>
                      <a:pPr algn="ctr" fontAlgn="b"/>
                      <a:r>
                        <a:rPr lang="en-US" sz="1500" u="none" strike="noStrike" cap="none" spc="0">
                          <a:solidFill>
                            <a:srgbClr val="262626"/>
                          </a:solidFill>
                          <a:effectLst/>
                        </a:rPr>
                        <a:t>7</a:t>
                      </a:r>
                    </a:p>
                  </a:txBody>
                  <a:tcPr marL="201509" marR="120905" marT="120905" marB="120905" anchor="ctr"/>
                </a:tc>
                <a:tc>
                  <a:txBody>
                    <a:bodyPr/>
                    <a:lstStyle/>
                    <a:p>
                      <a:pPr algn="ctr" fontAlgn="b"/>
                      <a:r>
                        <a:rPr lang="en-US" sz="1500" u="none" strike="noStrike" cap="none" spc="0">
                          <a:solidFill>
                            <a:srgbClr val="262626"/>
                          </a:solidFill>
                          <a:effectLst/>
                        </a:rPr>
                        <a:t>8</a:t>
                      </a:r>
                    </a:p>
                  </a:txBody>
                  <a:tcPr marL="201509" marR="120905" marT="120905" marB="120905" anchor="ctr"/>
                </a:tc>
                <a:tc>
                  <a:txBody>
                    <a:bodyPr/>
                    <a:lstStyle/>
                    <a:p>
                      <a:pPr algn="ctr" fontAlgn="b"/>
                      <a:r>
                        <a:rPr lang="en-US" sz="1500" u="none" strike="noStrike" cap="none" spc="0">
                          <a:solidFill>
                            <a:srgbClr val="262626"/>
                          </a:solidFill>
                          <a:effectLst/>
                        </a:rPr>
                        <a:t>9</a:t>
                      </a:r>
                    </a:p>
                  </a:txBody>
                  <a:tcPr marL="201509" marR="120905" marT="120905" marB="120905" anchor="ctr"/>
                </a:tc>
                <a:tc>
                  <a:txBody>
                    <a:bodyPr/>
                    <a:lstStyle/>
                    <a:p>
                      <a:pPr algn="ctr" fontAlgn="b"/>
                      <a:r>
                        <a:rPr lang="en-US" sz="1500" u="none" strike="noStrike" cap="none" spc="0">
                          <a:solidFill>
                            <a:srgbClr val="262626"/>
                          </a:solidFill>
                          <a:effectLst/>
                        </a:rPr>
                        <a:t>10</a:t>
                      </a:r>
                    </a:p>
                  </a:txBody>
                  <a:tcPr marL="201509" marR="120905" marT="120905" marB="120905" anchor="ctr"/>
                </a:tc>
                <a:tc>
                  <a:txBody>
                    <a:bodyPr/>
                    <a:lstStyle/>
                    <a:p>
                      <a:pPr algn="ctr" fontAlgn="b"/>
                      <a:r>
                        <a:rPr lang="en-US" sz="1500" u="none" strike="noStrike" cap="none" spc="0">
                          <a:solidFill>
                            <a:srgbClr val="262626"/>
                          </a:solidFill>
                          <a:effectLst/>
                        </a:rPr>
                        <a:t>11</a:t>
                      </a:r>
                    </a:p>
                  </a:txBody>
                  <a:tcPr marL="201509" marR="120905" marT="120905" marB="120905" anchor="ctr"/>
                </a:tc>
                <a:tc>
                  <a:txBody>
                    <a:bodyPr/>
                    <a:lstStyle/>
                    <a:p>
                      <a:pPr algn="ctr" fontAlgn="b"/>
                      <a:r>
                        <a:rPr lang="en-US" sz="1500" u="none" strike="noStrike" cap="none" spc="0">
                          <a:solidFill>
                            <a:srgbClr val="262626"/>
                          </a:solidFill>
                          <a:effectLst/>
                        </a:rPr>
                        <a:t>12</a:t>
                      </a:r>
                    </a:p>
                  </a:txBody>
                  <a:tcPr marL="201509" marR="120905" marT="120905" marB="120905" anchor="ctr"/>
                </a:tc>
                <a:tc>
                  <a:txBody>
                    <a:bodyPr/>
                    <a:lstStyle/>
                    <a:p>
                      <a:pPr algn="ctr" fontAlgn="b"/>
                      <a:r>
                        <a:rPr lang="en-US" sz="1500" u="none" strike="noStrike" cap="none" spc="0">
                          <a:solidFill>
                            <a:srgbClr val="262626"/>
                          </a:solidFill>
                          <a:effectLst/>
                        </a:rPr>
                        <a:t>13</a:t>
                      </a:r>
                    </a:p>
                  </a:txBody>
                  <a:tcPr marL="201509" marR="120905" marT="120905" marB="120905" anchor="ctr"/>
                </a:tc>
                <a:extLst>
                  <a:ext uri="{0D108BD9-81ED-4DB2-BD59-A6C34878D82A}">
                    <a16:rowId xmlns:a16="http://schemas.microsoft.com/office/drawing/2014/main" val="2505838848"/>
                  </a:ext>
                </a:extLst>
              </a:tr>
              <a:tr h="511471">
                <a:tc>
                  <a:txBody>
                    <a:bodyPr/>
                    <a:lstStyle/>
                    <a:p>
                      <a:pPr algn="ctr" fontAlgn="b"/>
                      <a:r>
                        <a:rPr lang="en-US" sz="1500" u="none" strike="noStrike" cap="none" spc="0">
                          <a:solidFill>
                            <a:srgbClr val="262626"/>
                          </a:solidFill>
                          <a:effectLst/>
                        </a:rPr>
                        <a:t>14</a:t>
                      </a:r>
                    </a:p>
                  </a:txBody>
                  <a:tcPr marL="201509" marR="120905" marT="120905" marB="120905" anchor="ctr"/>
                </a:tc>
                <a:tc>
                  <a:txBody>
                    <a:bodyPr/>
                    <a:lstStyle/>
                    <a:p>
                      <a:pPr algn="ctr" fontAlgn="b"/>
                      <a:r>
                        <a:rPr lang="en-US" sz="1500" u="none" strike="noStrike" cap="none" spc="0">
                          <a:solidFill>
                            <a:srgbClr val="262626"/>
                          </a:solidFill>
                          <a:effectLst/>
                        </a:rPr>
                        <a:t>15</a:t>
                      </a:r>
                    </a:p>
                  </a:txBody>
                  <a:tcPr marL="201509" marR="120905" marT="120905" marB="120905" anchor="ctr"/>
                </a:tc>
                <a:tc>
                  <a:txBody>
                    <a:bodyPr/>
                    <a:lstStyle/>
                    <a:p>
                      <a:pPr algn="ctr" fontAlgn="b"/>
                      <a:r>
                        <a:rPr lang="en-US" sz="1500" u="none" strike="noStrike" cap="none" spc="0">
                          <a:solidFill>
                            <a:srgbClr val="262626"/>
                          </a:solidFill>
                          <a:effectLst/>
                        </a:rPr>
                        <a:t>16</a:t>
                      </a:r>
                    </a:p>
                  </a:txBody>
                  <a:tcPr marL="201509" marR="120905" marT="120905" marB="120905" anchor="ctr"/>
                </a:tc>
                <a:tc>
                  <a:txBody>
                    <a:bodyPr/>
                    <a:lstStyle/>
                    <a:p>
                      <a:pPr algn="ctr" fontAlgn="b"/>
                      <a:r>
                        <a:rPr lang="en-US" sz="1500" u="none" strike="noStrike" cap="none" spc="0">
                          <a:solidFill>
                            <a:srgbClr val="262626"/>
                          </a:solidFill>
                          <a:effectLst/>
                        </a:rPr>
                        <a:t>17</a:t>
                      </a:r>
                    </a:p>
                  </a:txBody>
                  <a:tcPr marL="201509" marR="120905" marT="120905" marB="120905" anchor="ctr"/>
                </a:tc>
                <a:tc>
                  <a:txBody>
                    <a:bodyPr/>
                    <a:lstStyle/>
                    <a:p>
                      <a:pPr algn="ctr" fontAlgn="b"/>
                      <a:r>
                        <a:rPr lang="en-US" sz="1500" u="none" strike="noStrike" cap="none" spc="0">
                          <a:solidFill>
                            <a:srgbClr val="262626"/>
                          </a:solidFill>
                          <a:effectLst/>
                        </a:rPr>
                        <a:t>18</a:t>
                      </a:r>
                    </a:p>
                  </a:txBody>
                  <a:tcPr marL="201509" marR="120905" marT="120905" marB="120905" anchor="ctr"/>
                </a:tc>
                <a:tc>
                  <a:txBody>
                    <a:bodyPr/>
                    <a:lstStyle/>
                    <a:p>
                      <a:pPr algn="ctr" fontAlgn="b"/>
                      <a:r>
                        <a:rPr lang="en-US" sz="1500" u="none" strike="noStrike" cap="none" spc="0">
                          <a:solidFill>
                            <a:srgbClr val="262626"/>
                          </a:solidFill>
                          <a:effectLst/>
                        </a:rPr>
                        <a:t>19</a:t>
                      </a:r>
                    </a:p>
                  </a:txBody>
                  <a:tcPr marL="201509" marR="120905" marT="120905" marB="120905" anchor="ctr"/>
                </a:tc>
                <a:tc>
                  <a:txBody>
                    <a:bodyPr/>
                    <a:lstStyle/>
                    <a:p>
                      <a:pPr algn="ctr" fontAlgn="b"/>
                      <a:r>
                        <a:rPr lang="en-US" sz="1500" u="none" strike="noStrike" cap="none" spc="0">
                          <a:solidFill>
                            <a:srgbClr val="262626"/>
                          </a:solidFill>
                          <a:effectLst/>
                        </a:rPr>
                        <a:t>20</a:t>
                      </a:r>
                    </a:p>
                  </a:txBody>
                  <a:tcPr marL="201509" marR="120905" marT="120905" marB="120905" anchor="ctr"/>
                </a:tc>
                <a:extLst>
                  <a:ext uri="{0D108BD9-81ED-4DB2-BD59-A6C34878D82A}">
                    <a16:rowId xmlns:a16="http://schemas.microsoft.com/office/drawing/2014/main" val="3701710236"/>
                  </a:ext>
                </a:extLst>
              </a:tr>
              <a:tr h="511471">
                <a:tc>
                  <a:txBody>
                    <a:bodyPr/>
                    <a:lstStyle/>
                    <a:p>
                      <a:pPr algn="ctr" fontAlgn="b"/>
                      <a:r>
                        <a:rPr lang="en-US" sz="1500" u="none" strike="noStrike" cap="none" spc="0">
                          <a:solidFill>
                            <a:srgbClr val="262626"/>
                          </a:solidFill>
                          <a:effectLst/>
                        </a:rPr>
                        <a:t>21</a:t>
                      </a:r>
                    </a:p>
                  </a:txBody>
                  <a:tcPr marL="201509" marR="120905" marT="120905" marB="120905" anchor="ctr"/>
                </a:tc>
                <a:tc>
                  <a:txBody>
                    <a:bodyPr/>
                    <a:lstStyle/>
                    <a:p>
                      <a:pPr algn="ctr" fontAlgn="b"/>
                      <a:r>
                        <a:rPr lang="en-US" sz="1500" u="none" strike="noStrike" cap="none" spc="0">
                          <a:solidFill>
                            <a:srgbClr val="262626"/>
                          </a:solidFill>
                          <a:effectLst/>
                        </a:rPr>
                        <a:t>22</a:t>
                      </a:r>
                    </a:p>
                  </a:txBody>
                  <a:tcPr marL="201509" marR="120905" marT="120905" marB="120905" anchor="ctr"/>
                </a:tc>
                <a:tc>
                  <a:txBody>
                    <a:bodyPr/>
                    <a:lstStyle/>
                    <a:p>
                      <a:pPr algn="ctr" fontAlgn="b"/>
                      <a:r>
                        <a:rPr lang="en-US" sz="1500" u="none" strike="noStrike" cap="none" spc="0">
                          <a:solidFill>
                            <a:srgbClr val="262626"/>
                          </a:solidFill>
                          <a:effectLst/>
                        </a:rPr>
                        <a:t>23</a:t>
                      </a:r>
                    </a:p>
                  </a:txBody>
                  <a:tcPr marL="201509" marR="120905" marT="120905" marB="120905" anchor="ctr"/>
                </a:tc>
                <a:tc>
                  <a:txBody>
                    <a:bodyPr/>
                    <a:lstStyle/>
                    <a:p>
                      <a:pPr algn="ctr" fontAlgn="b"/>
                      <a:r>
                        <a:rPr lang="en-US" sz="1500" u="none" strike="noStrike" cap="none" spc="0">
                          <a:solidFill>
                            <a:srgbClr val="262626"/>
                          </a:solidFill>
                          <a:effectLst/>
                        </a:rPr>
                        <a:t>24</a:t>
                      </a:r>
                    </a:p>
                  </a:txBody>
                  <a:tcPr marL="201509" marR="120905" marT="120905" marB="120905" anchor="ctr"/>
                </a:tc>
                <a:tc>
                  <a:txBody>
                    <a:bodyPr/>
                    <a:lstStyle/>
                    <a:p>
                      <a:pPr algn="ctr" fontAlgn="b"/>
                      <a:r>
                        <a:rPr lang="en-US" sz="1500" u="none" strike="noStrike" cap="none" spc="0">
                          <a:solidFill>
                            <a:srgbClr val="262626"/>
                          </a:solidFill>
                          <a:effectLst/>
                        </a:rPr>
                        <a:t>25</a:t>
                      </a:r>
                    </a:p>
                  </a:txBody>
                  <a:tcPr marL="201509" marR="120905" marT="120905" marB="120905" anchor="ctr"/>
                </a:tc>
                <a:tc>
                  <a:txBody>
                    <a:bodyPr/>
                    <a:lstStyle/>
                    <a:p>
                      <a:pPr algn="ctr" fontAlgn="b"/>
                      <a:r>
                        <a:rPr lang="en-US" sz="1500" u="none" strike="noStrike" cap="none" spc="0">
                          <a:solidFill>
                            <a:srgbClr val="262626"/>
                          </a:solidFill>
                          <a:effectLst/>
                        </a:rPr>
                        <a:t>26</a:t>
                      </a:r>
                    </a:p>
                  </a:txBody>
                  <a:tcPr marL="201509" marR="120905" marT="120905" marB="120905" anchor="ctr"/>
                </a:tc>
                <a:tc>
                  <a:txBody>
                    <a:bodyPr/>
                    <a:lstStyle/>
                    <a:p>
                      <a:pPr algn="ctr" fontAlgn="b"/>
                      <a:r>
                        <a:rPr lang="en-US" sz="1500" u="none" strike="noStrike" cap="none" spc="0">
                          <a:solidFill>
                            <a:srgbClr val="262626"/>
                          </a:solidFill>
                          <a:effectLst/>
                        </a:rPr>
                        <a:t>27</a:t>
                      </a:r>
                    </a:p>
                  </a:txBody>
                  <a:tcPr marL="201509" marR="120905" marT="120905" marB="120905" anchor="ctr"/>
                </a:tc>
                <a:extLst>
                  <a:ext uri="{0D108BD9-81ED-4DB2-BD59-A6C34878D82A}">
                    <a16:rowId xmlns:a16="http://schemas.microsoft.com/office/drawing/2014/main" val="4043930129"/>
                  </a:ext>
                </a:extLst>
              </a:tr>
              <a:tr h="511471">
                <a:tc>
                  <a:txBody>
                    <a:bodyPr/>
                    <a:lstStyle/>
                    <a:p>
                      <a:pPr algn="ctr" fontAlgn="b"/>
                      <a:r>
                        <a:rPr lang="en-US" sz="1500" u="none" strike="noStrike" cap="none" spc="0">
                          <a:solidFill>
                            <a:srgbClr val="262626"/>
                          </a:solidFill>
                          <a:effectLst/>
                        </a:rPr>
                        <a:t>28</a:t>
                      </a:r>
                    </a:p>
                  </a:txBody>
                  <a:tcPr marL="201509" marR="120905" marT="120905" marB="120905" anchor="ctr"/>
                </a:tc>
                <a:tc>
                  <a:txBody>
                    <a:bodyPr/>
                    <a:lstStyle/>
                    <a:p>
                      <a:pPr algn="ctr" fontAlgn="b"/>
                      <a:r>
                        <a:rPr lang="en-US" sz="1500" u="none" strike="noStrike" cap="none" spc="0">
                          <a:solidFill>
                            <a:srgbClr val="262626"/>
                          </a:solidFill>
                          <a:effectLst/>
                        </a:rPr>
                        <a:t>29</a:t>
                      </a:r>
                    </a:p>
                  </a:txBody>
                  <a:tcPr marL="201509" marR="120905" marT="120905" marB="120905" anchor="ctr"/>
                </a:tc>
                <a:tc>
                  <a:txBody>
                    <a:bodyPr/>
                    <a:lstStyle/>
                    <a:p>
                      <a:pPr algn="ctr" fontAlgn="b"/>
                      <a:r>
                        <a:rPr lang="en-US" sz="1500" u="none" strike="noStrike" cap="none" spc="0">
                          <a:solidFill>
                            <a:srgbClr val="262626"/>
                          </a:solidFill>
                          <a:effectLst/>
                        </a:rPr>
                        <a:t>30</a:t>
                      </a:r>
                    </a:p>
                  </a:txBody>
                  <a:tcPr marL="201509" marR="120905" marT="120905" marB="120905" anchor="ctr"/>
                </a:tc>
                <a:tc>
                  <a:txBody>
                    <a:bodyPr/>
                    <a:lstStyle/>
                    <a:p>
                      <a:pPr algn="ctr" fontAlgn="b"/>
                      <a:r>
                        <a:rPr lang="en-US" sz="1500" u="none" strike="noStrike" cap="none" spc="0">
                          <a:solidFill>
                            <a:srgbClr val="262626"/>
                          </a:solidFill>
                          <a:effectLst/>
                        </a:rPr>
                        <a:t>31</a:t>
                      </a: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extLst>
                  <a:ext uri="{0D108BD9-81ED-4DB2-BD59-A6C34878D82A}">
                    <a16:rowId xmlns:a16="http://schemas.microsoft.com/office/drawing/2014/main" val="1547765827"/>
                  </a:ext>
                </a:extLst>
              </a:tr>
              <a:tr h="536961">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extLst>
                  <a:ext uri="{0D108BD9-81ED-4DB2-BD59-A6C34878D82A}">
                    <a16:rowId xmlns:a16="http://schemas.microsoft.com/office/drawing/2014/main" val="3746817316"/>
                  </a:ext>
                </a:extLst>
              </a:tr>
            </a:tbl>
          </a:graphicData>
        </a:graphic>
      </p:graphicFrame>
      <p:sp>
        <p:nvSpPr>
          <p:cNvPr id="2" name="Oval 1">
            <a:extLst>
              <a:ext uri="{FF2B5EF4-FFF2-40B4-BE49-F238E27FC236}">
                <a16:creationId xmlns:a16="http://schemas.microsoft.com/office/drawing/2014/main" id="{10433B74-C2E7-7170-388E-6AEBB2A79AE1}"/>
              </a:ext>
            </a:extLst>
          </p:cNvPr>
          <p:cNvSpPr/>
          <p:nvPr/>
        </p:nvSpPr>
        <p:spPr>
          <a:xfrm>
            <a:off x="8763325" y="5474187"/>
            <a:ext cx="518583" cy="498556"/>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ontract with solid fill">
            <a:extLst>
              <a:ext uri="{FF2B5EF4-FFF2-40B4-BE49-F238E27FC236}">
                <a16:creationId xmlns:a16="http://schemas.microsoft.com/office/drawing/2014/main" id="{BD0D0C3D-2933-B6ED-C669-96911C583E56}"/>
              </a:ext>
            </a:extLst>
          </p:cNvPr>
          <p:cNvPicPr>
            <a:picLocks noChangeAspect="1"/>
          </p:cNvPicPr>
          <p:nvPr/>
        </p:nvPicPr>
        <p:blipFill>
          <a:blip r:embed="rId3">
            <a:alphaModFix amt="54000"/>
            <a:extLst>
              <a:ext uri="{96DAC541-7B7A-43D3-8B79-37D633B846F1}">
                <asvg:svgBlip xmlns:asvg="http://schemas.microsoft.com/office/drawing/2016/SVG/main" r:embed="rId4"/>
              </a:ext>
            </a:extLst>
          </a:blip>
          <a:stretch>
            <a:fillRect/>
          </a:stretch>
        </p:blipFill>
        <p:spPr>
          <a:xfrm>
            <a:off x="1080406" y="2481944"/>
            <a:ext cx="4220935" cy="3989613"/>
          </a:xfrm>
          <a:prstGeom prst="rect">
            <a:avLst/>
          </a:prstGeom>
        </p:spPr>
      </p:pic>
      <p:sp>
        <p:nvSpPr>
          <p:cNvPr id="9" name="Text Placeholder 4">
            <a:extLst>
              <a:ext uri="{FF2B5EF4-FFF2-40B4-BE49-F238E27FC236}">
                <a16:creationId xmlns:a16="http://schemas.microsoft.com/office/drawing/2014/main" id="{1D9843FD-A0AC-260A-12D0-AE1D6DC2DC8C}"/>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spTree>
    <p:extLst>
      <p:ext uri="{BB962C8B-B14F-4D97-AF65-F5344CB8AC3E}">
        <p14:creationId xmlns:p14="http://schemas.microsoft.com/office/powerpoint/2010/main" val="3995997174"/>
      </p:ext>
    </p:extLst>
  </p:cSld>
  <p:clrMapOvr>
    <a:masterClrMapping/>
  </p:clrMapOvr>
  <mc:AlternateContent xmlns:mc="http://schemas.openxmlformats.org/markup-compatibility/2006">
    <mc:Choice xmlns:p14="http://schemas.microsoft.com/office/powerpoint/2010/main" Requires="p14">
      <p:transition spd="slow" p14:dur="1250" advTm="4034">
        <p:push dir="u"/>
      </p:transition>
    </mc:Choice>
    <mc:Fallback>
      <p:transition spd="slow" advTm="4034">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 FEBRUARY</a:t>
            </a:r>
          </a:p>
        </p:txBody>
      </p:sp>
      <p:sp>
        <p:nvSpPr>
          <p:cNvPr id="5" name="Text Placeholder 4">
            <a:extLst>
              <a:ext uri="{FF2B5EF4-FFF2-40B4-BE49-F238E27FC236}">
                <a16:creationId xmlns:a16="http://schemas.microsoft.com/office/drawing/2014/main" id="{0C8BB8AA-3F89-304D-9B2C-27714A9DD657}"/>
              </a:ext>
            </a:extLst>
          </p:cNvPr>
          <p:cNvSpPr>
            <a:spLocks noGrp="1"/>
          </p:cNvSpPr>
          <p:nvPr>
            <p:ph type="body" sz="quarter" idx="16"/>
          </p:nvPr>
        </p:nvSpPr>
        <p:spPr>
          <a:xfrm>
            <a:off x="638881" y="1922561"/>
            <a:ext cx="10909643" cy="552659"/>
          </a:xfrm>
        </p:spPr>
        <p:txBody>
          <a:bodyPr vert="horz" lIns="91440" tIns="45720" rIns="91440" bIns="45720" rtlCol="0" anchor="ctr">
            <a:normAutofit/>
          </a:bodyPr>
          <a:lstStyle/>
          <a:p>
            <a:pPr algn="ctr"/>
            <a:r>
              <a:rPr lang="en-US" sz="2400"/>
              <a:t>2023</a:t>
            </a:r>
          </a:p>
        </p:txBody>
      </p:sp>
      <p:sp>
        <p:nvSpPr>
          <p:cNvPr id="2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nvPr>
        </p:nvGraphicFramePr>
        <p:xfrm>
          <a:off x="6254496" y="2702009"/>
          <a:ext cx="5614418" cy="3487003"/>
        </p:xfrm>
        <a:graphic>
          <a:graphicData uri="http://schemas.openxmlformats.org/drawingml/2006/table">
            <a:tbl>
              <a:tblPr firstRow="1" bandRow="1">
                <a:tableStyleId>{5C22544A-7EE6-4342-B048-85BDC9FD1C3A}</a:tableStyleId>
              </a:tblPr>
              <a:tblGrid>
                <a:gridCol w="786445">
                  <a:extLst>
                    <a:ext uri="{9D8B030D-6E8A-4147-A177-3AD203B41FA5}">
                      <a16:colId xmlns:a16="http://schemas.microsoft.com/office/drawing/2014/main" val="3476096443"/>
                    </a:ext>
                  </a:extLst>
                </a:gridCol>
                <a:gridCol w="852535">
                  <a:extLst>
                    <a:ext uri="{9D8B030D-6E8A-4147-A177-3AD203B41FA5}">
                      <a16:colId xmlns:a16="http://schemas.microsoft.com/office/drawing/2014/main" val="3713691948"/>
                    </a:ext>
                  </a:extLst>
                </a:gridCol>
                <a:gridCol w="763569">
                  <a:extLst>
                    <a:ext uri="{9D8B030D-6E8A-4147-A177-3AD203B41FA5}">
                      <a16:colId xmlns:a16="http://schemas.microsoft.com/office/drawing/2014/main" val="3106412472"/>
                    </a:ext>
                  </a:extLst>
                </a:gridCol>
                <a:gridCol w="898286">
                  <a:extLst>
                    <a:ext uri="{9D8B030D-6E8A-4147-A177-3AD203B41FA5}">
                      <a16:colId xmlns:a16="http://schemas.microsoft.com/office/drawing/2014/main" val="1734665539"/>
                    </a:ext>
                  </a:extLst>
                </a:gridCol>
                <a:gridCol w="763569">
                  <a:extLst>
                    <a:ext uri="{9D8B030D-6E8A-4147-A177-3AD203B41FA5}">
                      <a16:colId xmlns:a16="http://schemas.microsoft.com/office/drawing/2014/main" val="2135008477"/>
                    </a:ext>
                  </a:extLst>
                </a:gridCol>
                <a:gridCol w="763569">
                  <a:extLst>
                    <a:ext uri="{9D8B030D-6E8A-4147-A177-3AD203B41FA5}">
                      <a16:colId xmlns:a16="http://schemas.microsoft.com/office/drawing/2014/main" val="2666336027"/>
                    </a:ext>
                  </a:extLst>
                </a:gridCol>
                <a:gridCol w="786445">
                  <a:extLst>
                    <a:ext uri="{9D8B030D-6E8A-4147-A177-3AD203B41FA5}">
                      <a16:colId xmlns:a16="http://schemas.microsoft.com/office/drawing/2014/main" val="420944989"/>
                    </a:ext>
                  </a:extLst>
                </a:gridCol>
              </a:tblGrid>
              <a:tr h="693008">
                <a:tc>
                  <a:txBody>
                    <a:bodyPr/>
                    <a:lstStyle/>
                    <a:p>
                      <a:pPr algn="ctr"/>
                      <a:r>
                        <a:rPr lang="en-US" sz="3200" b="1" i="0">
                          <a:solidFill>
                            <a:schemeClr val="tx1"/>
                          </a:solidFill>
                          <a:latin typeface="+mn-lt"/>
                        </a:rPr>
                        <a:t>S</a:t>
                      </a:r>
                    </a:p>
                  </a:txBody>
                  <a:tcPr marL="146410" marR="146410" marT="73205" marB="73205"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a:solidFill>
                            <a:schemeClr val="tx1"/>
                          </a:solidFill>
                          <a:latin typeface="+mn-lt"/>
                        </a:rPr>
                        <a:t>M</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a:solidFill>
                            <a:schemeClr val="tx1"/>
                          </a:solidFill>
                          <a:latin typeface="+mn-lt"/>
                        </a:rPr>
                        <a:t>T</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a:solidFill>
                            <a:schemeClr val="tx1"/>
                          </a:solidFill>
                          <a:latin typeface="+mn-lt"/>
                        </a:rPr>
                        <a:t>W</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a:solidFill>
                            <a:schemeClr val="tx1"/>
                          </a:solidFill>
                          <a:latin typeface="+mn-lt"/>
                        </a:rPr>
                        <a:t>T</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a:solidFill>
                            <a:schemeClr val="tx1"/>
                          </a:solidFill>
                          <a:latin typeface="+mn-lt"/>
                        </a:rPr>
                        <a:t>F</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a:solidFill>
                            <a:schemeClr val="tx1"/>
                          </a:solidFill>
                          <a:latin typeface="+mn-lt"/>
                        </a:rPr>
                        <a:t>S</a:t>
                      </a:r>
                    </a:p>
                  </a:txBody>
                  <a:tcPr marL="146410" marR="146410" marT="73205" marB="73205"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558799">
                <a:tc>
                  <a:txBody>
                    <a:bodyPr/>
                    <a:lstStyle/>
                    <a:p>
                      <a:pPr marL="0" algn="ctr" defTabSz="914400" rtl="0" eaLnBrk="1" fontAlgn="b" latinLnBrk="0" hangingPunct="1"/>
                      <a:endParaRPr lang="en-US" sz="3200" b="0" i="0" kern="1200">
                        <a:solidFill>
                          <a:schemeClr val="tx1"/>
                        </a:solidFill>
                        <a:latin typeface="+mn-lt"/>
                        <a:ea typeface="+mn-ea"/>
                        <a:cs typeface="+mn-cs"/>
                      </a:endParaRPr>
                    </a:p>
                  </a:txBody>
                  <a:tcPr marL="12201" marR="12201" marT="122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3200" b="0" i="0" kern="1200">
                        <a:solidFill>
                          <a:schemeClr val="tx1"/>
                        </a:solidFill>
                        <a:latin typeface="+mn-lt"/>
                        <a:ea typeface="+mn-ea"/>
                        <a:cs typeface="+mn-cs"/>
                      </a:endParaRP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3200" b="0" i="0" kern="1200">
                        <a:solidFill>
                          <a:schemeClr val="tx1"/>
                        </a:solidFill>
                        <a:latin typeface="+mn-lt"/>
                        <a:ea typeface="+mn-ea"/>
                        <a:cs typeface="+mn-cs"/>
                      </a:endParaRP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3200" b="0" i="0" kern="1200">
                        <a:solidFill>
                          <a:schemeClr val="tx1"/>
                        </a:solidFill>
                        <a:latin typeface="+mn-lt"/>
                        <a:ea typeface="+mn-ea"/>
                        <a:cs typeface="+mn-cs"/>
                      </a:endParaRP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3</a:t>
                      </a:r>
                    </a:p>
                  </a:txBody>
                  <a:tcPr marL="12201" marR="12201" marT="122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558799">
                <a:tc>
                  <a:txBody>
                    <a:bodyPr/>
                    <a:lstStyle/>
                    <a:p>
                      <a:pPr marL="0" algn="ctr" defTabSz="914400" rtl="0" eaLnBrk="1" fontAlgn="b" latinLnBrk="0" hangingPunct="1"/>
                      <a:r>
                        <a:rPr lang="en-US" sz="3200" b="0" i="0" kern="1200">
                          <a:solidFill>
                            <a:schemeClr val="tx1"/>
                          </a:solidFill>
                          <a:latin typeface="+mn-lt"/>
                          <a:ea typeface="+mn-ea"/>
                          <a:cs typeface="+mn-cs"/>
                        </a:rPr>
                        <a:t>4</a:t>
                      </a:r>
                    </a:p>
                  </a:txBody>
                  <a:tcPr marL="12201" marR="12201" marT="122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5</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6</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7</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8</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9</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10</a:t>
                      </a:r>
                    </a:p>
                  </a:txBody>
                  <a:tcPr marL="12201" marR="12201" marT="122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558799">
                <a:tc>
                  <a:txBody>
                    <a:bodyPr/>
                    <a:lstStyle/>
                    <a:p>
                      <a:pPr marL="0" algn="ctr" defTabSz="914400" rtl="0" eaLnBrk="1" fontAlgn="b" latinLnBrk="0" hangingPunct="1"/>
                      <a:r>
                        <a:rPr lang="en-US" sz="3200" b="0" i="0" kern="1200">
                          <a:solidFill>
                            <a:schemeClr val="tx1"/>
                          </a:solidFill>
                          <a:latin typeface="+mn-lt"/>
                          <a:ea typeface="+mn-ea"/>
                          <a:cs typeface="+mn-cs"/>
                        </a:rPr>
                        <a:t>11</a:t>
                      </a:r>
                    </a:p>
                  </a:txBody>
                  <a:tcPr marL="12201" marR="12201" marT="122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12</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13</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14</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15</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16</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17</a:t>
                      </a:r>
                    </a:p>
                  </a:txBody>
                  <a:tcPr marL="12201" marR="12201" marT="122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558799">
                <a:tc>
                  <a:txBody>
                    <a:bodyPr/>
                    <a:lstStyle/>
                    <a:p>
                      <a:pPr marL="0" algn="ctr" defTabSz="914400" rtl="0" eaLnBrk="1" fontAlgn="b" latinLnBrk="0" hangingPunct="1"/>
                      <a:r>
                        <a:rPr lang="en-US" sz="3200" b="0" i="0" kern="1200">
                          <a:solidFill>
                            <a:schemeClr val="tx1"/>
                          </a:solidFill>
                          <a:latin typeface="+mn-lt"/>
                          <a:ea typeface="+mn-ea"/>
                          <a:cs typeface="+mn-cs"/>
                        </a:rPr>
                        <a:t>18</a:t>
                      </a:r>
                    </a:p>
                  </a:txBody>
                  <a:tcPr marL="12201" marR="12201" marT="122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19</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20</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21</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22</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23</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24</a:t>
                      </a:r>
                    </a:p>
                  </a:txBody>
                  <a:tcPr marL="12201" marR="12201" marT="122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558799">
                <a:tc>
                  <a:txBody>
                    <a:bodyPr/>
                    <a:lstStyle/>
                    <a:p>
                      <a:pPr marL="0" algn="ctr" defTabSz="914400" rtl="0" eaLnBrk="1" fontAlgn="b" latinLnBrk="0" hangingPunct="1"/>
                      <a:r>
                        <a:rPr lang="en-US" sz="3200" b="0" i="0" kern="1200">
                          <a:solidFill>
                            <a:schemeClr val="tx1"/>
                          </a:solidFill>
                          <a:latin typeface="+mn-lt"/>
                          <a:ea typeface="+mn-ea"/>
                          <a:cs typeface="+mn-cs"/>
                        </a:rPr>
                        <a:t>25</a:t>
                      </a:r>
                    </a:p>
                  </a:txBody>
                  <a:tcPr marL="12201" marR="12201" marT="12201"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26</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27</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28</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3200" b="0" i="0" kern="1200">
                          <a:solidFill>
                            <a:schemeClr val="tx1"/>
                          </a:solidFill>
                          <a:latin typeface="+mn-lt"/>
                          <a:ea typeface="+mn-ea"/>
                          <a:cs typeface="+mn-cs"/>
                        </a:rPr>
                        <a:t>29</a:t>
                      </a: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3200" b="0" i="0" kern="1200">
                        <a:solidFill>
                          <a:schemeClr val="tx1"/>
                        </a:solidFill>
                        <a:latin typeface="+mn-lt"/>
                        <a:ea typeface="+mn-ea"/>
                        <a:cs typeface="+mn-cs"/>
                      </a:endParaRPr>
                    </a:p>
                  </a:txBody>
                  <a:tcPr marL="12201" marR="12201" marT="122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3200" b="0" i="0" kern="1200">
                        <a:solidFill>
                          <a:schemeClr val="tx1"/>
                        </a:solidFill>
                        <a:latin typeface="+mn-lt"/>
                        <a:ea typeface="+mn-ea"/>
                        <a:cs typeface="+mn-cs"/>
                      </a:endParaRPr>
                    </a:p>
                  </a:txBody>
                  <a:tcPr marL="12201" marR="12201" marT="12201"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bl>
          </a:graphicData>
        </a:graphic>
      </p:graphicFrame>
      <p:sp useBgFill="1">
        <p:nvSpPr>
          <p:cNvPr id="25" name="Rectangle 2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Teacher with solid fill">
            <a:extLst>
              <a:ext uri="{FF2B5EF4-FFF2-40B4-BE49-F238E27FC236}">
                <a16:creationId xmlns:a16="http://schemas.microsoft.com/office/drawing/2014/main" id="{D2C923E9-2D42-C556-BB31-DCF10C1E17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5336" y="3887315"/>
            <a:ext cx="914400" cy="914400"/>
          </a:xfrm>
          <a:prstGeom prst="rect">
            <a:avLst/>
          </a:prstGeom>
        </p:spPr>
      </p:pic>
      <p:pic>
        <p:nvPicPr>
          <p:cNvPr id="9" name="Graphic 8" descr="Teacher with solid fill">
            <a:extLst>
              <a:ext uri="{FF2B5EF4-FFF2-40B4-BE49-F238E27FC236}">
                <a16:creationId xmlns:a16="http://schemas.microsoft.com/office/drawing/2014/main" id="{D6D7D6AF-2385-5DE0-0C91-3317585E9C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5364" y="2240502"/>
            <a:ext cx="914400" cy="914400"/>
          </a:xfrm>
          <a:prstGeom prst="rect">
            <a:avLst/>
          </a:prstGeom>
        </p:spPr>
      </p:pic>
      <p:pic>
        <p:nvPicPr>
          <p:cNvPr id="10" name="Graphic 9" descr="Teacher with solid fill">
            <a:extLst>
              <a:ext uri="{FF2B5EF4-FFF2-40B4-BE49-F238E27FC236}">
                <a16:creationId xmlns:a16="http://schemas.microsoft.com/office/drawing/2014/main" id="{62DE07C9-8F9A-954B-6C91-DD510DC6A5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95336" y="2465195"/>
            <a:ext cx="914400" cy="914400"/>
          </a:xfrm>
          <a:prstGeom prst="rect">
            <a:avLst/>
          </a:prstGeom>
        </p:spPr>
      </p:pic>
      <p:pic>
        <p:nvPicPr>
          <p:cNvPr id="11" name="Graphic 10" descr="Teacher with solid fill">
            <a:extLst>
              <a:ext uri="{FF2B5EF4-FFF2-40B4-BE49-F238E27FC236}">
                <a16:creationId xmlns:a16="http://schemas.microsoft.com/office/drawing/2014/main" id="{F68F9024-212B-D0BC-C3B1-5455374464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2855" y="2973195"/>
            <a:ext cx="914400" cy="914400"/>
          </a:xfrm>
          <a:prstGeom prst="rect">
            <a:avLst/>
          </a:prstGeom>
        </p:spPr>
      </p:pic>
      <p:pic>
        <p:nvPicPr>
          <p:cNvPr id="12" name="Graphic 11" descr="Teacher with solid fill">
            <a:extLst>
              <a:ext uri="{FF2B5EF4-FFF2-40B4-BE49-F238E27FC236}">
                <a16:creationId xmlns:a16="http://schemas.microsoft.com/office/drawing/2014/main" id="{6CC415F7-B926-046F-DB41-E00879DA1B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75363" y="3408624"/>
            <a:ext cx="914400" cy="914400"/>
          </a:xfrm>
          <a:prstGeom prst="rect">
            <a:avLst/>
          </a:prstGeom>
        </p:spPr>
      </p:pic>
      <p:pic>
        <p:nvPicPr>
          <p:cNvPr id="14" name="Graphic 13" descr="Teacher with solid fill">
            <a:extLst>
              <a:ext uri="{FF2B5EF4-FFF2-40B4-BE49-F238E27FC236}">
                <a16:creationId xmlns:a16="http://schemas.microsoft.com/office/drawing/2014/main" id="{B500DE6A-80C4-39D4-64A4-C9A93F1627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70086" y="4186674"/>
            <a:ext cx="914400" cy="914400"/>
          </a:xfrm>
          <a:prstGeom prst="rect">
            <a:avLst/>
          </a:prstGeom>
        </p:spPr>
      </p:pic>
      <p:pic>
        <p:nvPicPr>
          <p:cNvPr id="15" name="Graphic 14" descr="Teacher with solid fill">
            <a:extLst>
              <a:ext uri="{FF2B5EF4-FFF2-40B4-BE49-F238E27FC236}">
                <a16:creationId xmlns:a16="http://schemas.microsoft.com/office/drawing/2014/main" id="{4EFF89F2-4887-F068-C28A-ED170F3979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75363" y="4499987"/>
            <a:ext cx="914400" cy="914400"/>
          </a:xfrm>
          <a:prstGeom prst="rect">
            <a:avLst/>
          </a:prstGeom>
        </p:spPr>
      </p:pic>
      <p:pic>
        <p:nvPicPr>
          <p:cNvPr id="16" name="Graphic 15" descr="Teacher with solid fill">
            <a:extLst>
              <a:ext uri="{FF2B5EF4-FFF2-40B4-BE49-F238E27FC236}">
                <a16:creationId xmlns:a16="http://schemas.microsoft.com/office/drawing/2014/main" id="{50053577-E0C2-61B1-CCD0-ED71375566E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95336" y="5092421"/>
            <a:ext cx="914400" cy="914400"/>
          </a:xfrm>
          <a:prstGeom prst="rect">
            <a:avLst/>
          </a:prstGeom>
        </p:spPr>
      </p:pic>
      <p:pic>
        <p:nvPicPr>
          <p:cNvPr id="17" name="Graphic 16" descr="Teacher with solid fill">
            <a:extLst>
              <a:ext uri="{FF2B5EF4-FFF2-40B4-BE49-F238E27FC236}">
                <a16:creationId xmlns:a16="http://schemas.microsoft.com/office/drawing/2014/main" id="{4ED5E95B-E789-8AB4-D9D1-CECFCE24910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70085" y="5405036"/>
            <a:ext cx="914400" cy="914400"/>
          </a:xfrm>
          <a:prstGeom prst="rect">
            <a:avLst/>
          </a:prstGeom>
        </p:spPr>
      </p:pic>
      <p:sp>
        <p:nvSpPr>
          <p:cNvPr id="29" name="Title 2">
            <a:extLst>
              <a:ext uri="{FF2B5EF4-FFF2-40B4-BE49-F238E27FC236}">
                <a16:creationId xmlns:a16="http://schemas.microsoft.com/office/drawing/2014/main" id="{7C1F0678-6416-833E-0FAF-71463FDE4D88}"/>
              </a:ext>
            </a:extLst>
          </p:cNvPr>
          <p:cNvSpPr txBox="1">
            <a:spLocks/>
          </p:cNvSpPr>
          <p:nvPr/>
        </p:nvSpPr>
        <p:spPr>
          <a:xfrm>
            <a:off x="791281" y="609600"/>
            <a:ext cx="10909640" cy="1368614"/>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sz="6600"/>
              <a:t> February</a:t>
            </a:r>
          </a:p>
        </p:txBody>
      </p:sp>
      <p:graphicFrame>
        <p:nvGraphicFramePr>
          <p:cNvPr id="31" name="Content Placeholder 5">
            <a:extLst>
              <a:ext uri="{FF2B5EF4-FFF2-40B4-BE49-F238E27FC236}">
                <a16:creationId xmlns:a16="http://schemas.microsoft.com/office/drawing/2014/main" id="{FB41642A-369F-C7AD-765B-0E8595853A39}"/>
              </a:ext>
            </a:extLst>
          </p:cNvPr>
          <p:cNvGraphicFramePr>
            <a:graphicFrameLocks/>
          </p:cNvGraphicFramePr>
          <p:nvPr>
            <p:extLst>
              <p:ext uri="{D42A27DB-BD31-4B8C-83A1-F6EECF244321}">
                <p14:modId xmlns:p14="http://schemas.microsoft.com/office/powerpoint/2010/main" val="239641811"/>
              </p:ext>
            </p:extLst>
          </p:nvPr>
        </p:nvGraphicFramePr>
        <p:xfrm>
          <a:off x="6544849" y="2776602"/>
          <a:ext cx="4858440" cy="3728406"/>
        </p:xfrm>
        <a:graphic>
          <a:graphicData uri="http://schemas.openxmlformats.org/drawingml/2006/table">
            <a:tbl>
              <a:tblPr firstRow="1" bandRow="1">
                <a:tableStyleId>{2D5ABB26-0587-4C30-8999-92F81FD0307C}</a:tableStyleId>
              </a:tblPr>
              <a:tblGrid>
                <a:gridCol w="694063">
                  <a:extLst>
                    <a:ext uri="{9D8B030D-6E8A-4147-A177-3AD203B41FA5}">
                      <a16:colId xmlns:a16="http://schemas.microsoft.com/office/drawing/2014/main" val="3476096443"/>
                    </a:ext>
                  </a:extLst>
                </a:gridCol>
                <a:gridCol w="691661">
                  <a:extLst>
                    <a:ext uri="{9D8B030D-6E8A-4147-A177-3AD203B41FA5}">
                      <a16:colId xmlns:a16="http://schemas.microsoft.com/office/drawing/2014/main" val="3713691948"/>
                    </a:ext>
                  </a:extLst>
                </a:gridCol>
                <a:gridCol w="696464">
                  <a:extLst>
                    <a:ext uri="{9D8B030D-6E8A-4147-A177-3AD203B41FA5}">
                      <a16:colId xmlns:a16="http://schemas.microsoft.com/office/drawing/2014/main" val="3106412472"/>
                    </a:ext>
                  </a:extLst>
                </a:gridCol>
                <a:gridCol w="694063">
                  <a:extLst>
                    <a:ext uri="{9D8B030D-6E8A-4147-A177-3AD203B41FA5}">
                      <a16:colId xmlns:a16="http://schemas.microsoft.com/office/drawing/2014/main" val="1734665539"/>
                    </a:ext>
                  </a:extLst>
                </a:gridCol>
                <a:gridCol w="694063">
                  <a:extLst>
                    <a:ext uri="{9D8B030D-6E8A-4147-A177-3AD203B41FA5}">
                      <a16:colId xmlns:a16="http://schemas.microsoft.com/office/drawing/2014/main" val="2135008477"/>
                    </a:ext>
                  </a:extLst>
                </a:gridCol>
                <a:gridCol w="694063">
                  <a:extLst>
                    <a:ext uri="{9D8B030D-6E8A-4147-A177-3AD203B41FA5}">
                      <a16:colId xmlns:a16="http://schemas.microsoft.com/office/drawing/2014/main" val="2666336027"/>
                    </a:ext>
                  </a:extLst>
                </a:gridCol>
                <a:gridCol w="694063">
                  <a:extLst>
                    <a:ext uri="{9D8B030D-6E8A-4147-A177-3AD203B41FA5}">
                      <a16:colId xmlns:a16="http://schemas.microsoft.com/office/drawing/2014/main" val="420944989"/>
                    </a:ext>
                  </a:extLst>
                </a:gridCol>
              </a:tblGrid>
              <a:tr h="511471">
                <a:tc>
                  <a:txBody>
                    <a:bodyPr/>
                    <a:lstStyle/>
                    <a:p>
                      <a:pPr lvl="0" algn="ctr">
                        <a:buNone/>
                      </a:pPr>
                      <a:r>
                        <a:rPr lang="en-US" sz="3200" b="1" i="0">
                          <a:solidFill>
                            <a:schemeClr val="tx1"/>
                          </a:solidFill>
                          <a:latin typeface="+mn-lt"/>
                        </a:rPr>
                        <a:t>S</a:t>
                      </a:r>
                    </a:p>
                  </a:txBody>
                  <a:tcPr marL="146410" marR="146410" marT="73205" marB="73205"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M</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T</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W</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T</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F</a:t>
                      </a:r>
                    </a:p>
                  </a:txBody>
                  <a:tcPr marL="146410" marR="146410" marT="73205" marB="73205"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3200" b="1" i="0">
                          <a:solidFill>
                            <a:schemeClr val="tx1"/>
                          </a:solidFill>
                          <a:latin typeface="+mn-lt"/>
                        </a:rPr>
                        <a:t>S</a:t>
                      </a:r>
                    </a:p>
                  </a:txBody>
                  <a:tcPr marL="146410" marR="146410" marT="73205" marB="73205"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511471">
                <a:tc>
                  <a:txBody>
                    <a:bodyPr/>
                    <a:lstStyle/>
                    <a:p>
                      <a:pPr algn="ctr" fontAlgn="b"/>
                      <a:endParaRPr lang="en-US" sz="1500" u="none" strike="noStrike" cap="none" spc="0">
                        <a:solidFill>
                          <a:srgbClr val="262626"/>
                        </a:solidFill>
                        <a:effectLst/>
                      </a:endParaRPr>
                    </a:p>
                  </a:txBody>
                  <a:tcPr marL="201509" marR="120905" marT="120905" marB="120905" anchor="ctr">
                    <a:lnT>
                      <a:noFill/>
                    </a:lnT>
                  </a:tcPr>
                </a:tc>
                <a:tc>
                  <a:txBody>
                    <a:bodyPr/>
                    <a:lstStyle/>
                    <a:p>
                      <a:pPr algn="ctr" fontAlgn="b"/>
                      <a:r>
                        <a:rPr lang="en-US" sz="1500" u="none" strike="noStrike" cap="none" spc="0">
                          <a:solidFill>
                            <a:srgbClr val="262626"/>
                          </a:solidFill>
                          <a:effectLst/>
                        </a:rPr>
                        <a:t>1</a:t>
                      </a:r>
                    </a:p>
                  </a:txBody>
                  <a:tcPr marL="201509" marR="120905" marT="120905" marB="120905" anchor="ctr">
                    <a:lnT>
                      <a:noFill/>
                    </a:lnT>
                  </a:tcPr>
                </a:tc>
                <a:tc>
                  <a:txBody>
                    <a:bodyPr/>
                    <a:lstStyle/>
                    <a:p>
                      <a:pPr algn="ctr" fontAlgn="b"/>
                      <a:r>
                        <a:rPr lang="en-US" sz="1500" u="none" strike="noStrike" cap="none" spc="0">
                          <a:solidFill>
                            <a:srgbClr val="262626"/>
                          </a:solidFill>
                          <a:effectLst/>
                        </a:rPr>
                        <a:t>2</a:t>
                      </a:r>
                    </a:p>
                  </a:txBody>
                  <a:tcPr marL="201509" marR="120905" marT="120905" marB="120905" anchor="ctr">
                    <a:lnT>
                      <a:noFill/>
                    </a:lnT>
                  </a:tcPr>
                </a:tc>
                <a:tc>
                  <a:txBody>
                    <a:bodyPr/>
                    <a:lstStyle/>
                    <a:p>
                      <a:pPr algn="ctr" fontAlgn="b"/>
                      <a:r>
                        <a:rPr lang="en-US" sz="1500" u="none" strike="noStrike" cap="none" spc="0">
                          <a:solidFill>
                            <a:srgbClr val="262626"/>
                          </a:solidFill>
                          <a:effectLst/>
                        </a:rPr>
                        <a:t>3</a:t>
                      </a:r>
                    </a:p>
                  </a:txBody>
                  <a:tcPr marL="201509" marR="120905" marT="120905" marB="120905" anchor="ctr">
                    <a:lnT>
                      <a:noFill/>
                    </a:lnT>
                  </a:tcPr>
                </a:tc>
                <a:tc>
                  <a:txBody>
                    <a:bodyPr/>
                    <a:lstStyle/>
                    <a:p>
                      <a:pPr algn="ctr" fontAlgn="b"/>
                      <a:r>
                        <a:rPr lang="en-US" sz="1500" u="none" strike="noStrike" cap="none" spc="0">
                          <a:solidFill>
                            <a:srgbClr val="262626"/>
                          </a:solidFill>
                          <a:effectLst/>
                        </a:rPr>
                        <a:t>4</a:t>
                      </a:r>
                    </a:p>
                  </a:txBody>
                  <a:tcPr marL="201509" marR="120905" marT="120905" marB="120905" anchor="ctr">
                    <a:lnT>
                      <a:noFill/>
                    </a:lnT>
                  </a:tcPr>
                </a:tc>
                <a:tc>
                  <a:txBody>
                    <a:bodyPr/>
                    <a:lstStyle/>
                    <a:p>
                      <a:pPr algn="ctr" fontAlgn="b"/>
                      <a:r>
                        <a:rPr lang="en-US" sz="1500" u="none" strike="noStrike" cap="none" spc="0">
                          <a:solidFill>
                            <a:srgbClr val="262626"/>
                          </a:solidFill>
                          <a:effectLst/>
                        </a:rPr>
                        <a:t>5</a:t>
                      </a:r>
                    </a:p>
                  </a:txBody>
                  <a:tcPr marL="201509" marR="120905" marT="120905" marB="120905" anchor="ctr">
                    <a:lnT>
                      <a:noFill/>
                    </a:lnT>
                  </a:tcPr>
                </a:tc>
                <a:tc>
                  <a:txBody>
                    <a:bodyPr/>
                    <a:lstStyle/>
                    <a:p>
                      <a:pPr algn="ctr" fontAlgn="b"/>
                      <a:r>
                        <a:rPr lang="en-US" sz="1500" u="none" strike="noStrike" cap="none" spc="0">
                          <a:solidFill>
                            <a:srgbClr val="262626"/>
                          </a:solidFill>
                          <a:effectLst/>
                        </a:rPr>
                        <a:t>6</a:t>
                      </a:r>
                    </a:p>
                  </a:txBody>
                  <a:tcPr marL="201509" marR="120905" marT="120905" marB="120905" anchor="ctr">
                    <a:lnT>
                      <a:noFill/>
                    </a:lnT>
                  </a:tcPr>
                </a:tc>
                <a:extLst>
                  <a:ext uri="{0D108BD9-81ED-4DB2-BD59-A6C34878D82A}">
                    <a16:rowId xmlns:a16="http://schemas.microsoft.com/office/drawing/2014/main" val="3937008074"/>
                  </a:ext>
                </a:extLst>
              </a:tr>
              <a:tr h="511471">
                <a:tc>
                  <a:txBody>
                    <a:bodyPr/>
                    <a:lstStyle/>
                    <a:p>
                      <a:pPr algn="ctr" fontAlgn="b"/>
                      <a:r>
                        <a:rPr lang="en-US" sz="1500" u="none" strike="noStrike" cap="none" spc="0">
                          <a:solidFill>
                            <a:srgbClr val="262626"/>
                          </a:solidFill>
                          <a:effectLst/>
                        </a:rPr>
                        <a:t>7</a:t>
                      </a:r>
                    </a:p>
                  </a:txBody>
                  <a:tcPr marL="201509" marR="120905" marT="120905" marB="120905" anchor="ctr"/>
                </a:tc>
                <a:tc>
                  <a:txBody>
                    <a:bodyPr/>
                    <a:lstStyle/>
                    <a:p>
                      <a:pPr algn="ctr" fontAlgn="b"/>
                      <a:r>
                        <a:rPr lang="en-US" sz="1500" u="none" strike="noStrike" cap="none" spc="0">
                          <a:solidFill>
                            <a:srgbClr val="262626"/>
                          </a:solidFill>
                          <a:effectLst/>
                        </a:rPr>
                        <a:t>8</a:t>
                      </a:r>
                    </a:p>
                  </a:txBody>
                  <a:tcPr marL="201509" marR="120905" marT="120905" marB="120905" anchor="ctr"/>
                </a:tc>
                <a:tc>
                  <a:txBody>
                    <a:bodyPr/>
                    <a:lstStyle/>
                    <a:p>
                      <a:pPr algn="ctr" fontAlgn="b"/>
                      <a:r>
                        <a:rPr lang="en-US" sz="1500" u="none" strike="noStrike" cap="none" spc="0">
                          <a:solidFill>
                            <a:srgbClr val="262626"/>
                          </a:solidFill>
                          <a:effectLst/>
                        </a:rPr>
                        <a:t>9</a:t>
                      </a:r>
                    </a:p>
                  </a:txBody>
                  <a:tcPr marL="201509" marR="120905" marT="120905" marB="120905" anchor="ctr"/>
                </a:tc>
                <a:tc>
                  <a:txBody>
                    <a:bodyPr/>
                    <a:lstStyle/>
                    <a:p>
                      <a:pPr algn="ctr" fontAlgn="b"/>
                      <a:r>
                        <a:rPr lang="en-US" sz="1500" u="none" strike="noStrike" cap="none" spc="0">
                          <a:solidFill>
                            <a:srgbClr val="262626"/>
                          </a:solidFill>
                          <a:effectLst/>
                        </a:rPr>
                        <a:t>10</a:t>
                      </a:r>
                    </a:p>
                  </a:txBody>
                  <a:tcPr marL="201509" marR="120905" marT="120905" marB="120905" anchor="ctr"/>
                </a:tc>
                <a:tc>
                  <a:txBody>
                    <a:bodyPr/>
                    <a:lstStyle/>
                    <a:p>
                      <a:pPr algn="ctr" fontAlgn="b"/>
                      <a:r>
                        <a:rPr lang="en-US" sz="1500" u="none" strike="noStrike" cap="none" spc="0">
                          <a:solidFill>
                            <a:srgbClr val="262626"/>
                          </a:solidFill>
                          <a:effectLst/>
                        </a:rPr>
                        <a:t>11</a:t>
                      </a:r>
                    </a:p>
                  </a:txBody>
                  <a:tcPr marL="201509" marR="120905" marT="120905" marB="120905" anchor="ctr"/>
                </a:tc>
                <a:tc>
                  <a:txBody>
                    <a:bodyPr/>
                    <a:lstStyle/>
                    <a:p>
                      <a:pPr algn="ctr" fontAlgn="b"/>
                      <a:r>
                        <a:rPr lang="en-US" sz="1500" u="none" strike="noStrike" cap="none" spc="0">
                          <a:solidFill>
                            <a:srgbClr val="262626"/>
                          </a:solidFill>
                          <a:effectLst/>
                        </a:rPr>
                        <a:t>12</a:t>
                      </a:r>
                    </a:p>
                  </a:txBody>
                  <a:tcPr marL="201509" marR="120905" marT="120905" marB="120905" anchor="ctr"/>
                </a:tc>
                <a:tc>
                  <a:txBody>
                    <a:bodyPr/>
                    <a:lstStyle/>
                    <a:p>
                      <a:pPr algn="ctr" fontAlgn="b"/>
                      <a:r>
                        <a:rPr lang="en-US" sz="1500" u="none" strike="noStrike" cap="none" spc="0">
                          <a:solidFill>
                            <a:srgbClr val="262626"/>
                          </a:solidFill>
                          <a:effectLst/>
                        </a:rPr>
                        <a:t>13</a:t>
                      </a:r>
                    </a:p>
                  </a:txBody>
                  <a:tcPr marL="201509" marR="120905" marT="120905" marB="120905" anchor="ctr"/>
                </a:tc>
                <a:extLst>
                  <a:ext uri="{0D108BD9-81ED-4DB2-BD59-A6C34878D82A}">
                    <a16:rowId xmlns:a16="http://schemas.microsoft.com/office/drawing/2014/main" val="2505838848"/>
                  </a:ext>
                </a:extLst>
              </a:tr>
              <a:tr h="511471">
                <a:tc>
                  <a:txBody>
                    <a:bodyPr/>
                    <a:lstStyle/>
                    <a:p>
                      <a:pPr algn="ctr" fontAlgn="b"/>
                      <a:r>
                        <a:rPr lang="en-US" sz="1500" u="none" strike="noStrike" cap="none" spc="0">
                          <a:solidFill>
                            <a:srgbClr val="262626"/>
                          </a:solidFill>
                          <a:effectLst/>
                        </a:rPr>
                        <a:t>14</a:t>
                      </a:r>
                    </a:p>
                  </a:txBody>
                  <a:tcPr marL="201509" marR="120905" marT="120905" marB="120905" anchor="ctr"/>
                </a:tc>
                <a:tc>
                  <a:txBody>
                    <a:bodyPr/>
                    <a:lstStyle/>
                    <a:p>
                      <a:pPr algn="ctr" fontAlgn="b"/>
                      <a:r>
                        <a:rPr lang="en-US" sz="1500" u="none" strike="noStrike" cap="none" spc="0">
                          <a:solidFill>
                            <a:srgbClr val="262626"/>
                          </a:solidFill>
                          <a:effectLst/>
                        </a:rPr>
                        <a:t>15</a:t>
                      </a:r>
                    </a:p>
                  </a:txBody>
                  <a:tcPr marL="201509" marR="120905" marT="120905" marB="120905" anchor="ctr"/>
                </a:tc>
                <a:tc>
                  <a:txBody>
                    <a:bodyPr/>
                    <a:lstStyle/>
                    <a:p>
                      <a:pPr algn="ctr" fontAlgn="b"/>
                      <a:r>
                        <a:rPr lang="en-US" sz="1500" u="none" strike="noStrike" cap="none" spc="0">
                          <a:solidFill>
                            <a:srgbClr val="262626"/>
                          </a:solidFill>
                          <a:effectLst/>
                        </a:rPr>
                        <a:t>16</a:t>
                      </a:r>
                    </a:p>
                  </a:txBody>
                  <a:tcPr marL="201509" marR="120905" marT="120905" marB="120905" anchor="ctr"/>
                </a:tc>
                <a:tc>
                  <a:txBody>
                    <a:bodyPr/>
                    <a:lstStyle/>
                    <a:p>
                      <a:pPr algn="ctr" fontAlgn="b"/>
                      <a:r>
                        <a:rPr lang="en-US" sz="1500" u="none" strike="noStrike" cap="none" spc="0">
                          <a:solidFill>
                            <a:srgbClr val="262626"/>
                          </a:solidFill>
                          <a:effectLst/>
                        </a:rPr>
                        <a:t>17</a:t>
                      </a:r>
                    </a:p>
                  </a:txBody>
                  <a:tcPr marL="201509" marR="120905" marT="120905" marB="120905" anchor="ctr"/>
                </a:tc>
                <a:tc>
                  <a:txBody>
                    <a:bodyPr/>
                    <a:lstStyle/>
                    <a:p>
                      <a:pPr algn="ctr" fontAlgn="b"/>
                      <a:r>
                        <a:rPr lang="en-US" sz="1500" u="none" strike="noStrike" cap="none" spc="0">
                          <a:solidFill>
                            <a:srgbClr val="262626"/>
                          </a:solidFill>
                          <a:effectLst/>
                        </a:rPr>
                        <a:t>18</a:t>
                      </a:r>
                    </a:p>
                  </a:txBody>
                  <a:tcPr marL="201509" marR="120905" marT="120905" marB="120905" anchor="ctr"/>
                </a:tc>
                <a:tc>
                  <a:txBody>
                    <a:bodyPr/>
                    <a:lstStyle/>
                    <a:p>
                      <a:pPr algn="ctr" fontAlgn="b"/>
                      <a:r>
                        <a:rPr lang="en-US" sz="1500" u="none" strike="noStrike" cap="none" spc="0">
                          <a:solidFill>
                            <a:srgbClr val="262626"/>
                          </a:solidFill>
                          <a:effectLst/>
                        </a:rPr>
                        <a:t>19</a:t>
                      </a:r>
                    </a:p>
                  </a:txBody>
                  <a:tcPr marL="201509" marR="120905" marT="120905" marB="120905" anchor="ctr"/>
                </a:tc>
                <a:tc>
                  <a:txBody>
                    <a:bodyPr/>
                    <a:lstStyle/>
                    <a:p>
                      <a:pPr algn="ctr" fontAlgn="b"/>
                      <a:r>
                        <a:rPr lang="en-US" sz="1500" u="none" strike="noStrike" cap="none" spc="0">
                          <a:solidFill>
                            <a:srgbClr val="262626"/>
                          </a:solidFill>
                          <a:effectLst/>
                        </a:rPr>
                        <a:t>20</a:t>
                      </a:r>
                    </a:p>
                  </a:txBody>
                  <a:tcPr marL="201509" marR="120905" marT="120905" marB="120905" anchor="ctr"/>
                </a:tc>
                <a:extLst>
                  <a:ext uri="{0D108BD9-81ED-4DB2-BD59-A6C34878D82A}">
                    <a16:rowId xmlns:a16="http://schemas.microsoft.com/office/drawing/2014/main" val="3701710236"/>
                  </a:ext>
                </a:extLst>
              </a:tr>
              <a:tr h="511471">
                <a:tc>
                  <a:txBody>
                    <a:bodyPr/>
                    <a:lstStyle/>
                    <a:p>
                      <a:pPr algn="ctr" fontAlgn="b"/>
                      <a:r>
                        <a:rPr lang="en-US" sz="1500" u="none" strike="noStrike" cap="none" spc="0">
                          <a:solidFill>
                            <a:srgbClr val="262626"/>
                          </a:solidFill>
                          <a:effectLst/>
                        </a:rPr>
                        <a:t>21</a:t>
                      </a:r>
                    </a:p>
                  </a:txBody>
                  <a:tcPr marL="201509" marR="120905" marT="120905" marB="120905" anchor="ctr"/>
                </a:tc>
                <a:tc>
                  <a:txBody>
                    <a:bodyPr/>
                    <a:lstStyle/>
                    <a:p>
                      <a:pPr algn="ctr" fontAlgn="b"/>
                      <a:r>
                        <a:rPr lang="en-US" sz="1500" u="none" strike="noStrike" cap="none" spc="0">
                          <a:solidFill>
                            <a:srgbClr val="262626"/>
                          </a:solidFill>
                          <a:effectLst/>
                        </a:rPr>
                        <a:t>22</a:t>
                      </a:r>
                    </a:p>
                  </a:txBody>
                  <a:tcPr marL="201509" marR="120905" marT="120905" marB="120905" anchor="ctr"/>
                </a:tc>
                <a:tc>
                  <a:txBody>
                    <a:bodyPr/>
                    <a:lstStyle/>
                    <a:p>
                      <a:pPr algn="ctr" fontAlgn="b"/>
                      <a:r>
                        <a:rPr lang="en-US" sz="1500" u="none" strike="noStrike" cap="none" spc="0">
                          <a:solidFill>
                            <a:srgbClr val="262626"/>
                          </a:solidFill>
                          <a:effectLst/>
                        </a:rPr>
                        <a:t>23</a:t>
                      </a:r>
                    </a:p>
                  </a:txBody>
                  <a:tcPr marL="201509" marR="120905" marT="120905" marB="120905" anchor="ctr"/>
                </a:tc>
                <a:tc>
                  <a:txBody>
                    <a:bodyPr/>
                    <a:lstStyle/>
                    <a:p>
                      <a:pPr algn="ctr" fontAlgn="b"/>
                      <a:r>
                        <a:rPr lang="en-US" sz="1500" u="none" strike="noStrike" cap="none" spc="0">
                          <a:solidFill>
                            <a:srgbClr val="262626"/>
                          </a:solidFill>
                          <a:effectLst/>
                        </a:rPr>
                        <a:t>24</a:t>
                      </a:r>
                    </a:p>
                  </a:txBody>
                  <a:tcPr marL="201509" marR="120905" marT="120905" marB="120905" anchor="ctr"/>
                </a:tc>
                <a:tc>
                  <a:txBody>
                    <a:bodyPr/>
                    <a:lstStyle/>
                    <a:p>
                      <a:pPr algn="ctr" fontAlgn="b"/>
                      <a:r>
                        <a:rPr lang="en-US" sz="1500" u="none" strike="noStrike" cap="none" spc="0">
                          <a:solidFill>
                            <a:srgbClr val="262626"/>
                          </a:solidFill>
                          <a:effectLst/>
                        </a:rPr>
                        <a:t>25</a:t>
                      </a:r>
                    </a:p>
                  </a:txBody>
                  <a:tcPr marL="201509" marR="120905" marT="120905" marB="120905" anchor="ctr"/>
                </a:tc>
                <a:tc>
                  <a:txBody>
                    <a:bodyPr/>
                    <a:lstStyle/>
                    <a:p>
                      <a:pPr algn="ctr" fontAlgn="b"/>
                      <a:r>
                        <a:rPr lang="en-US" sz="1500" u="none" strike="noStrike" cap="none" spc="0">
                          <a:solidFill>
                            <a:srgbClr val="262626"/>
                          </a:solidFill>
                          <a:effectLst/>
                        </a:rPr>
                        <a:t>26</a:t>
                      </a:r>
                    </a:p>
                  </a:txBody>
                  <a:tcPr marL="201509" marR="120905" marT="120905" marB="120905" anchor="ctr"/>
                </a:tc>
                <a:tc>
                  <a:txBody>
                    <a:bodyPr/>
                    <a:lstStyle/>
                    <a:p>
                      <a:pPr algn="ctr" fontAlgn="b"/>
                      <a:r>
                        <a:rPr lang="en-US" sz="1500" u="none" strike="noStrike" cap="none" spc="0">
                          <a:solidFill>
                            <a:srgbClr val="262626"/>
                          </a:solidFill>
                          <a:effectLst/>
                        </a:rPr>
                        <a:t>27</a:t>
                      </a:r>
                    </a:p>
                  </a:txBody>
                  <a:tcPr marL="201509" marR="120905" marT="120905" marB="120905" anchor="ctr"/>
                </a:tc>
                <a:extLst>
                  <a:ext uri="{0D108BD9-81ED-4DB2-BD59-A6C34878D82A}">
                    <a16:rowId xmlns:a16="http://schemas.microsoft.com/office/drawing/2014/main" val="4043930129"/>
                  </a:ext>
                </a:extLst>
              </a:tr>
              <a:tr h="511471">
                <a:tc>
                  <a:txBody>
                    <a:bodyPr/>
                    <a:lstStyle/>
                    <a:p>
                      <a:pPr algn="ctr" fontAlgn="b"/>
                      <a:r>
                        <a:rPr lang="en-US" sz="1500" u="none" strike="noStrike" cap="none" spc="0">
                          <a:solidFill>
                            <a:srgbClr val="262626"/>
                          </a:solidFill>
                          <a:effectLst/>
                        </a:rPr>
                        <a:t>28</a:t>
                      </a:r>
                    </a:p>
                  </a:txBody>
                  <a:tcPr marL="201509" marR="120905" marT="120905" marB="120905" anchor="ctr"/>
                </a:tc>
                <a:tc>
                  <a:txBody>
                    <a:bodyPr/>
                    <a:lstStyle/>
                    <a:p>
                      <a:pPr algn="ctr" fontAlgn="b"/>
                      <a:r>
                        <a:rPr lang="en-US" sz="1500" u="none" strike="noStrike" cap="none" spc="0">
                          <a:solidFill>
                            <a:srgbClr val="262626"/>
                          </a:solidFill>
                          <a:effectLst/>
                        </a:rPr>
                        <a:t>29</a:t>
                      </a:r>
                    </a:p>
                  </a:txBody>
                  <a:tcPr marL="201509" marR="120905" marT="120905" marB="120905" anchor="ctr"/>
                </a:tc>
                <a:tc>
                  <a:txBody>
                    <a:bodyPr/>
                    <a:lstStyle/>
                    <a:p>
                      <a:pPr algn="ctr" fontAlgn="b"/>
                      <a:r>
                        <a:rPr lang="en-US" sz="1500" u="none" strike="noStrike" cap="none" spc="0">
                          <a:solidFill>
                            <a:srgbClr val="262626"/>
                          </a:solidFill>
                          <a:effectLst/>
                        </a:rPr>
                        <a:t>30</a:t>
                      </a:r>
                    </a:p>
                  </a:txBody>
                  <a:tcPr marL="201509" marR="120905" marT="120905" marB="120905" anchor="ctr"/>
                </a:tc>
                <a:tc>
                  <a:txBody>
                    <a:bodyPr/>
                    <a:lstStyle/>
                    <a:p>
                      <a:pPr algn="ctr" fontAlgn="b"/>
                      <a:r>
                        <a:rPr lang="en-US" sz="1500" u="none" strike="noStrike" cap="none" spc="0">
                          <a:solidFill>
                            <a:srgbClr val="262626"/>
                          </a:solidFill>
                          <a:effectLst/>
                        </a:rPr>
                        <a:t>31</a:t>
                      </a: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extLst>
                  <a:ext uri="{0D108BD9-81ED-4DB2-BD59-A6C34878D82A}">
                    <a16:rowId xmlns:a16="http://schemas.microsoft.com/office/drawing/2014/main" val="1547765827"/>
                  </a:ext>
                </a:extLst>
              </a:tr>
              <a:tr h="536961">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tc>
                  <a:txBody>
                    <a:bodyPr/>
                    <a:lstStyle/>
                    <a:p>
                      <a:pPr algn="ctr" fontAlgn="b"/>
                      <a:endParaRPr lang="en-US" sz="1500" u="none" strike="noStrike" cap="none" spc="0">
                        <a:solidFill>
                          <a:srgbClr val="262626"/>
                        </a:solidFill>
                        <a:effectLst/>
                      </a:endParaRPr>
                    </a:p>
                  </a:txBody>
                  <a:tcPr marL="201509" marR="120905" marT="120905" marB="120905" anchor="ctr"/>
                </a:tc>
                <a:extLst>
                  <a:ext uri="{0D108BD9-81ED-4DB2-BD59-A6C34878D82A}">
                    <a16:rowId xmlns:a16="http://schemas.microsoft.com/office/drawing/2014/main" val="3746817316"/>
                  </a:ext>
                </a:extLst>
              </a:tr>
            </a:tbl>
          </a:graphicData>
        </a:graphic>
      </p:graphicFrame>
      <p:sp>
        <p:nvSpPr>
          <p:cNvPr id="4" name="Text Placeholder 4">
            <a:extLst>
              <a:ext uri="{FF2B5EF4-FFF2-40B4-BE49-F238E27FC236}">
                <a16:creationId xmlns:a16="http://schemas.microsoft.com/office/drawing/2014/main" id="{46ABFACD-675E-0480-BBC6-B3AF00E3F57D}"/>
              </a:ext>
            </a:extLst>
          </p:cNvPr>
          <p:cNvSpPr txBox="1">
            <a:spLocks/>
          </p:cNvSpPr>
          <p:nvPr/>
        </p:nvSpPr>
        <p:spPr>
          <a:xfrm rot="16200000">
            <a:off x="7916958" y="974946"/>
            <a:ext cx="1736336" cy="53312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t>2023</a:t>
            </a:r>
          </a:p>
        </p:txBody>
      </p:sp>
    </p:spTree>
    <p:extLst>
      <p:ext uri="{BB962C8B-B14F-4D97-AF65-F5344CB8AC3E}">
        <p14:creationId xmlns:p14="http://schemas.microsoft.com/office/powerpoint/2010/main" val="1830512693"/>
      </p:ext>
    </p:extLst>
  </p:cSld>
  <p:clrMapOvr>
    <a:masterClrMapping/>
  </p:clrMapOvr>
  <p:transition spd="slow" advTm="3284">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orking on laptops&#10;&#10;Description automatically generated">
            <a:extLst>
              <a:ext uri="{FF2B5EF4-FFF2-40B4-BE49-F238E27FC236}">
                <a16:creationId xmlns:a16="http://schemas.microsoft.com/office/drawing/2014/main" id="{4FE4B734-36D2-423B-692F-31EF8E59F6A1}"/>
              </a:ext>
            </a:extLst>
          </p:cNvPr>
          <p:cNvPicPr>
            <a:picLocks noChangeAspect="1"/>
          </p:cNvPicPr>
          <p:nvPr/>
        </p:nvPicPr>
        <p:blipFill>
          <a:blip r:embed="rId2">
            <a:alphaModFix amt="18000"/>
          </a:blip>
          <a:stretch>
            <a:fillRect/>
          </a:stretch>
        </p:blipFill>
        <p:spPr>
          <a:xfrm>
            <a:off x="3223" y="4311"/>
            <a:ext cx="12189650" cy="6735348"/>
          </a:xfrm>
          <a:prstGeom prst="rect">
            <a:avLst/>
          </a:prstGeom>
        </p:spPr>
      </p:pic>
      <p:sp>
        <p:nvSpPr>
          <p:cNvPr id="6" name="TextBox 5">
            <a:extLst>
              <a:ext uri="{FF2B5EF4-FFF2-40B4-BE49-F238E27FC236}">
                <a16:creationId xmlns:a16="http://schemas.microsoft.com/office/drawing/2014/main" id="{24017D27-5A84-A8BF-D332-4045DF68C025}"/>
              </a:ext>
            </a:extLst>
          </p:cNvPr>
          <p:cNvSpPr txBox="1"/>
          <p:nvPr/>
        </p:nvSpPr>
        <p:spPr>
          <a:xfrm>
            <a:off x="2895190" y="1338189"/>
            <a:ext cx="6394458" cy="4192520"/>
          </a:xfrm>
          <a:prstGeom prst="rect">
            <a:avLst/>
          </a:prstGeom>
        </p:spPr>
        <p:txBody>
          <a:bodyPr vert="horz" lIns="91440" tIns="45720" rIns="91440" bIns="45720" rtlCol="0" anchor="t">
            <a:normAutofit fontScale="85000" lnSpcReduction="20000"/>
          </a:bodyPr>
          <a:lstStyle/>
          <a:p>
            <a:pPr algn="ctr" fontAlgn="base">
              <a:lnSpc>
                <a:spcPct val="90000"/>
              </a:lnSpc>
              <a:spcAft>
                <a:spcPts val="600"/>
              </a:spcAft>
            </a:pPr>
            <a:r>
              <a:rPr lang="en-US" sz="9600" b="1" i="0">
                <a:solidFill>
                  <a:srgbClr val="343E48"/>
                </a:solidFill>
                <a:effectLst/>
              </a:rPr>
              <a:t>3</a:t>
            </a:r>
            <a:r>
              <a:rPr lang="en-US" sz="9600" b="1">
                <a:solidFill>
                  <a:srgbClr val="343E48"/>
                </a:solidFill>
              </a:rPr>
              <a:t> </a:t>
            </a:r>
            <a:endParaRPr lang="en-US" sz="9600">
              <a:solidFill>
                <a:srgbClr val="343E48"/>
              </a:solidFill>
            </a:endParaRPr>
          </a:p>
          <a:p>
            <a:pPr algn="ctr">
              <a:lnSpc>
                <a:spcPct val="90000"/>
              </a:lnSpc>
              <a:spcAft>
                <a:spcPts val="600"/>
              </a:spcAft>
            </a:pPr>
            <a:r>
              <a:rPr lang="en-US" sz="6600" b="1" i="0">
                <a:solidFill>
                  <a:srgbClr val="343E48"/>
                </a:solidFill>
                <a:effectLst/>
              </a:rPr>
              <a:t>Months</a:t>
            </a:r>
            <a:r>
              <a:rPr lang="en-US" sz="6600" b="0" i="0">
                <a:solidFill>
                  <a:srgbClr val="343E48"/>
                </a:solidFill>
                <a:effectLst/>
              </a:rPr>
              <a:t> </a:t>
            </a:r>
            <a:endParaRPr lang="en-US" sz="6600">
              <a:solidFill>
                <a:srgbClr val="343E48"/>
              </a:solidFill>
            </a:endParaRPr>
          </a:p>
          <a:p>
            <a:pPr algn="ctr" fontAlgn="base">
              <a:lnSpc>
                <a:spcPct val="90000"/>
              </a:lnSpc>
              <a:spcAft>
                <a:spcPts val="600"/>
              </a:spcAft>
            </a:pPr>
            <a:r>
              <a:rPr lang="en-US" sz="3600" b="1" i="0">
                <a:solidFill>
                  <a:srgbClr val="C00000"/>
                </a:solidFill>
                <a:effectLst/>
              </a:rPr>
              <a:t>Marist Brightspace configured,</a:t>
            </a:r>
            <a:r>
              <a:rPr lang="en-US" sz="3600" b="0" i="0">
                <a:solidFill>
                  <a:srgbClr val="F7860C"/>
                </a:solidFill>
                <a:effectLst/>
              </a:rPr>
              <a:t> </a:t>
            </a:r>
            <a:r>
              <a:rPr lang="en-US" sz="3600" b="0" i="0">
                <a:effectLst/>
              </a:rPr>
              <a:t>and the first courses offered in Brightspace </a:t>
            </a:r>
          </a:p>
          <a:p>
            <a:pPr algn="ctr" fontAlgn="base">
              <a:lnSpc>
                <a:spcPct val="90000"/>
              </a:lnSpc>
              <a:spcAft>
                <a:spcPts val="600"/>
              </a:spcAft>
            </a:pPr>
            <a:r>
              <a:rPr lang="en-US" sz="3600" b="1" i="0">
                <a:effectLst/>
              </a:rPr>
              <a:t>90 days</a:t>
            </a:r>
            <a:endParaRPr lang="en-US" sz="3600" b="1"/>
          </a:p>
          <a:p>
            <a:pPr algn="ctr">
              <a:lnSpc>
                <a:spcPct val="90000"/>
              </a:lnSpc>
              <a:spcAft>
                <a:spcPts val="600"/>
              </a:spcAft>
            </a:pPr>
            <a:endParaRPr lang="en-US"/>
          </a:p>
          <a:p>
            <a:pPr algn="ctr" fontAlgn="base">
              <a:lnSpc>
                <a:spcPct val="90000"/>
              </a:lnSpc>
              <a:spcAft>
                <a:spcPts val="600"/>
              </a:spcAft>
            </a:pPr>
            <a:r>
              <a:rPr lang="en-US" sz="3600"/>
              <a:t>2023: February-April</a:t>
            </a:r>
            <a:endParaRPr lang="en-US" sz="3600" b="0" i="0">
              <a:effectLst/>
            </a:endParaRPr>
          </a:p>
        </p:txBody>
      </p:sp>
    </p:spTree>
    <p:extLst>
      <p:ext uri="{BB962C8B-B14F-4D97-AF65-F5344CB8AC3E}">
        <p14:creationId xmlns:p14="http://schemas.microsoft.com/office/powerpoint/2010/main" val="385518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1000">
              <a:srgbClr val="343E48"/>
            </a:gs>
            <a:gs pos="100000">
              <a:schemeClr val="accent2"/>
            </a:gs>
            <a:gs pos="93000">
              <a:schemeClr val="accent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3ED469-88AF-4CE5-BD5B-1C14FDEB6415}"/>
              </a:ext>
            </a:extLst>
          </p:cNvPr>
          <p:cNvSpPr txBox="1"/>
          <p:nvPr/>
        </p:nvSpPr>
        <p:spPr>
          <a:xfrm>
            <a:off x="4187688" y="187739"/>
            <a:ext cx="3843130" cy="1323439"/>
          </a:xfrm>
          <a:prstGeom prst="rect">
            <a:avLst/>
          </a:prstGeom>
          <a:noFill/>
        </p:spPr>
        <p:txBody>
          <a:bodyPr wrap="square" rtlCol="0">
            <a:spAutoFit/>
          </a:bodyPr>
          <a:lstStyle/>
          <a:p>
            <a:pPr algn="ctr"/>
            <a:r>
              <a:rPr lang="en-US" sz="4000" b="1">
                <a:solidFill>
                  <a:srgbClr val="FFFFFF"/>
                </a:solidFill>
                <a:latin typeface="Agency FB" panose="020B0503020202020204" pitchFamily="34" charset="0"/>
              </a:rPr>
              <a:t>LMS PROJECT TIMELINE</a:t>
            </a:r>
          </a:p>
        </p:txBody>
      </p:sp>
      <p:cxnSp>
        <p:nvCxnSpPr>
          <p:cNvPr id="8" name="Straight Connector 7">
            <a:extLst>
              <a:ext uri="{FF2B5EF4-FFF2-40B4-BE49-F238E27FC236}">
                <a16:creationId xmlns:a16="http://schemas.microsoft.com/office/drawing/2014/main" id="{980F8D25-918D-4F55-96A0-7E92276F2000}"/>
              </a:ext>
            </a:extLst>
          </p:cNvPr>
          <p:cNvCxnSpPr>
            <a:cxnSpLocks/>
            <a:stCxn id="32" idx="4"/>
          </p:cNvCxnSpPr>
          <p:nvPr/>
        </p:nvCxnSpPr>
        <p:spPr>
          <a:xfrm>
            <a:off x="6109253" y="3838634"/>
            <a:ext cx="0" cy="30193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4F05E5-66E5-451A-922E-237FDE35085A}"/>
              </a:ext>
            </a:extLst>
          </p:cNvPr>
          <p:cNvSpPr txBox="1"/>
          <p:nvPr/>
        </p:nvSpPr>
        <p:spPr>
          <a:xfrm>
            <a:off x="7074478" y="971742"/>
            <a:ext cx="4436862" cy="3416320"/>
          </a:xfrm>
          <a:prstGeom prst="rect">
            <a:avLst/>
          </a:prstGeom>
          <a:noFill/>
        </p:spPr>
        <p:txBody>
          <a:bodyPr wrap="square" rtlCol="0">
            <a:spAutoFit/>
          </a:bodyPr>
          <a:lstStyle/>
          <a:p>
            <a:pPr algn="ctr"/>
            <a:r>
              <a:rPr lang="en-US" sz="7200" b="1">
                <a:solidFill>
                  <a:srgbClr val="B9DC66"/>
                </a:solidFill>
                <a:latin typeface="Agency FB" panose="020B0503020202020204" pitchFamily="34" charset="0"/>
              </a:rPr>
              <a:t>JANUARY-FEBRUARY</a:t>
            </a:r>
          </a:p>
          <a:p>
            <a:pPr algn="ctr"/>
            <a:r>
              <a:rPr lang="en-US" sz="7200" b="1">
                <a:solidFill>
                  <a:srgbClr val="B9DC66"/>
                </a:solidFill>
                <a:latin typeface="Agency FB" panose="020B0503020202020204" pitchFamily="34" charset="0"/>
              </a:rPr>
              <a:t>2023</a:t>
            </a:r>
          </a:p>
        </p:txBody>
      </p:sp>
      <p:grpSp>
        <p:nvGrpSpPr>
          <p:cNvPr id="26" name="Group 25">
            <a:extLst>
              <a:ext uri="{FF2B5EF4-FFF2-40B4-BE49-F238E27FC236}">
                <a16:creationId xmlns:a16="http://schemas.microsoft.com/office/drawing/2014/main" id="{0F966CDF-69C5-477D-A8FB-F31371B3A240}"/>
              </a:ext>
            </a:extLst>
          </p:cNvPr>
          <p:cNvGrpSpPr/>
          <p:nvPr/>
        </p:nvGrpSpPr>
        <p:grpSpPr>
          <a:xfrm>
            <a:off x="-389205" y="1367743"/>
            <a:ext cx="6109253" cy="4580585"/>
            <a:chOff x="628958" y="745153"/>
            <a:chExt cx="4178513" cy="4580585"/>
          </a:xfrm>
        </p:grpSpPr>
        <p:sp>
          <p:nvSpPr>
            <p:cNvPr id="24" name="TextBox 23">
              <a:extLst>
                <a:ext uri="{FF2B5EF4-FFF2-40B4-BE49-F238E27FC236}">
                  <a16:creationId xmlns:a16="http://schemas.microsoft.com/office/drawing/2014/main" id="{DBD428FF-BA9C-4CEB-97BF-A5BFFD1D3087}"/>
                </a:ext>
              </a:extLst>
            </p:cNvPr>
            <p:cNvSpPr txBox="1"/>
            <p:nvPr/>
          </p:nvSpPr>
          <p:spPr>
            <a:xfrm>
              <a:off x="628958" y="745153"/>
              <a:ext cx="4178513" cy="1077218"/>
            </a:xfrm>
            <a:prstGeom prst="rect">
              <a:avLst/>
            </a:prstGeom>
            <a:noFill/>
          </p:spPr>
          <p:txBody>
            <a:bodyPr wrap="square" lIns="91440" tIns="45720" rIns="91440" bIns="45720" rtlCol="0" anchor="t">
              <a:spAutoFit/>
            </a:bodyPr>
            <a:lstStyle/>
            <a:p>
              <a:pPr algn="ctr"/>
              <a:r>
                <a:rPr lang="en-US" sz="2400" b="1" i="1">
                  <a:solidFill>
                    <a:schemeClr val="bg1"/>
                  </a:solidFill>
                  <a:latin typeface="Calibri"/>
                  <a:ea typeface="Calibri"/>
                  <a:cs typeface="Calibri"/>
                </a:rPr>
                <a:t>PHASE I: </a:t>
              </a:r>
              <a:r>
                <a:rPr lang="en-US" sz="2400" b="1" i="1">
                  <a:solidFill>
                    <a:schemeClr val="bg1"/>
                  </a:solidFill>
                  <a:latin typeface="Calibri"/>
                  <a:ea typeface="Calibri"/>
                  <a:cs typeface="Times New Roman"/>
                </a:rPr>
                <a:t>SPRING</a:t>
              </a:r>
              <a:r>
                <a:rPr lang="en-US" sz="2400" b="1" i="1">
                  <a:solidFill>
                    <a:schemeClr val="bg1"/>
                  </a:solidFill>
                  <a:effectLst/>
                  <a:latin typeface="Calibri"/>
                  <a:ea typeface="Calibri"/>
                  <a:cs typeface="Times New Roman"/>
                </a:rPr>
                <a:t> 2023 LMS TRANSITION </a:t>
              </a:r>
              <a:r>
                <a:rPr lang="en-US" sz="2400" b="1">
                  <a:solidFill>
                    <a:schemeClr val="bg1"/>
                  </a:solidFill>
                  <a:latin typeface="Calibri"/>
                  <a:ea typeface="Calibri"/>
                  <a:cs typeface="Times New Roman"/>
                </a:rPr>
                <a:t> </a:t>
              </a:r>
              <a:endPar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a:solidFill>
                    <a:srgbClr val="B9DC66"/>
                  </a:solidFill>
                  <a:effectLst/>
                  <a:latin typeface="Calibri"/>
                  <a:ea typeface="Calibri"/>
                  <a:cs typeface="Times New Roman"/>
                </a:rPr>
                <a:t>Streamlined process for training the trainers</a:t>
              </a:r>
            </a:p>
            <a:p>
              <a:pPr algn="ctr"/>
              <a:endParaRPr lang="en-US" sz="20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1393DC10-458C-456B-9079-D3D9EC5B3FA8}"/>
                </a:ext>
              </a:extLst>
            </p:cNvPr>
            <p:cNvSpPr txBox="1"/>
            <p:nvPr/>
          </p:nvSpPr>
          <p:spPr>
            <a:xfrm>
              <a:off x="928839" y="1447753"/>
              <a:ext cx="3427123" cy="3877985"/>
            </a:xfrm>
            <a:prstGeom prst="rect">
              <a:avLst/>
            </a:prstGeom>
            <a:noFill/>
          </p:spPr>
          <p:txBody>
            <a:bodyPr wrap="square" rtlCol="0">
              <a:spAutoFit/>
            </a:bodyPr>
            <a:lstStyle/>
            <a:p>
              <a:pPr algn="r"/>
              <a:endParaRPr lang="en-US" sz="1800">
                <a:effectLst/>
                <a:latin typeface="Calibri" panose="020F0502020204030204" pitchFamily="34" charset="0"/>
                <a:ea typeface="Calibri" panose="020F0502020204030204" pitchFamily="34" charset="0"/>
              </a:endParaRPr>
            </a:p>
            <a:p>
              <a:pPr algn="r"/>
              <a:r>
                <a:rPr lang="en-US">
                  <a:solidFill>
                    <a:schemeClr val="bg1"/>
                  </a:solidFill>
                  <a:effectLst/>
                  <a:latin typeface="Calibri" panose="020F0502020204030204" pitchFamily="34" charset="0"/>
                  <a:ea typeface="Calibri" panose="020F0502020204030204" pitchFamily="34" charset="0"/>
                </a:rPr>
                <a:t>The </a:t>
              </a:r>
              <a:r>
                <a:rPr lang="en-US" b="1">
                  <a:solidFill>
                    <a:srgbClr val="B9DC66"/>
                  </a:solidFill>
                  <a:effectLst/>
                  <a:latin typeface="Calibri" panose="020F0502020204030204" pitchFamily="34" charset="0"/>
                  <a:ea typeface="Calibri" panose="020F0502020204030204" pitchFamily="34" charset="0"/>
                </a:rPr>
                <a:t>contract was signed</a:t>
              </a:r>
              <a:r>
                <a:rPr lang="en-US">
                  <a:solidFill>
                    <a:schemeClr val="bg1"/>
                  </a:solidFill>
                  <a:effectLst/>
                  <a:latin typeface="Calibri" panose="020F0502020204030204" pitchFamily="34" charset="0"/>
                  <a:ea typeface="Calibri" panose="020F0502020204030204" pitchFamily="34" charset="0"/>
                </a:rPr>
                <a:t> January 31, 2023, and Marist College received resources from D2L on February 7, 2023.  </a:t>
              </a:r>
            </a:p>
            <a:p>
              <a:pPr algn="r"/>
              <a:endParaRPr lang="en-US">
                <a:solidFill>
                  <a:schemeClr val="bg1"/>
                </a:solidFill>
                <a:latin typeface="Calibri" panose="020F0502020204030204" pitchFamily="34" charset="0"/>
                <a:ea typeface="Calibri" panose="020F0502020204030204" pitchFamily="34" charset="0"/>
              </a:endParaRPr>
            </a:p>
            <a:p>
              <a:pPr algn="r"/>
              <a:r>
                <a:rPr lang="en-US">
                  <a:solidFill>
                    <a:schemeClr val="bg1"/>
                  </a:solidFill>
                  <a:effectLst/>
                  <a:latin typeface="Calibri" panose="020F0502020204030204" pitchFamily="34" charset="0"/>
                  <a:ea typeface="Calibri" panose="020F0502020204030204" pitchFamily="34" charset="0"/>
                </a:rPr>
                <a:t>Digital Education immediately </a:t>
              </a:r>
              <a:r>
                <a:rPr lang="en-US" b="1">
                  <a:solidFill>
                    <a:srgbClr val="B9DC66"/>
                  </a:solidFill>
                  <a:effectLst/>
                  <a:latin typeface="Calibri" panose="020F0502020204030204" pitchFamily="34" charset="0"/>
                  <a:ea typeface="Calibri" panose="020F0502020204030204" pitchFamily="34" charset="0"/>
                </a:rPr>
                <a:t>began extensive training</a:t>
              </a:r>
              <a:r>
                <a:rPr lang="en-US">
                  <a:solidFill>
                    <a:srgbClr val="B9DC66"/>
                  </a:solidFill>
                  <a:effectLst/>
                  <a:latin typeface="Calibri" panose="020F0502020204030204" pitchFamily="34" charset="0"/>
                  <a:ea typeface="Calibri" panose="020F0502020204030204" pitchFamily="34" charset="0"/>
                </a:rPr>
                <a:t> </a:t>
              </a:r>
              <a:r>
                <a:rPr lang="en-US">
                  <a:solidFill>
                    <a:schemeClr val="bg1"/>
                  </a:solidFill>
                  <a:effectLst/>
                  <a:latin typeface="Calibri" panose="020F0502020204030204" pitchFamily="34" charset="0"/>
                  <a:ea typeface="Calibri" panose="020F0502020204030204" pitchFamily="34" charset="0"/>
                </a:rPr>
                <a:t>with D2L trainers and the first phase of the transition to Brightspace began with summer courses. </a:t>
              </a:r>
            </a:p>
            <a:p>
              <a:pPr algn="r"/>
              <a:endParaRPr lang="en-US">
                <a:solidFill>
                  <a:schemeClr val="bg1"/>
                </a:solidFill>
                <a:latin typeface="Calibri" panose="020F0502020204030204" pitchFamily="34" charset="0"/>
                <a:ea typeface="Calibri" panose="020F0502020204030204" pitchFamily="34" charset="0"/>
              </a:endParaRPr>
            </a:p>
            <a:p>
              <a:pPr algn="r"/>
              <a:r>
                <a:rPr lang="en-US">
                  <a:solidFill>
                    <a:schemeClr val="bg1"/>
                  </a:solidFill>
                  <a:effectLst/>
                  <a:latin typeface="Calibri" panose="020F0502020204030204" pitchFamily="34" charset="0"/>
                  <a:ea typeface="Calibri" panose="020F0502020204030204" pitchFamily="34" charset="0"/>
                </a:rPr>
                <a:t>Marist started to develop the site branding design and SSO configurations and SIS integrations for users and courses.</a:t>
              </a:r>
              <a:endParaRPr lang="en-US" b="1">
                <a:solidFill>
                  <a:schemeClr val="bg1"/>
                </a:solidFill>
                <a:latin typeface="Century Gothic" panose="020B0502020202020204" pitchFamily="34" charset="0"/>
                <a:ea typeface="Tahoma" panose="020B0604030504040204" pitchFamily="34" charset="0"/>
                <a:cs typeface="Tahoma" panose="020B0604030504040204" pitchFamily="34" charset="0"/>
              </a:endParaRPr>
            </a:p>
            <a:p>
              <a:pPr algn="r"/>
              <a:endParaRPr lang="en-US" sz="12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id="{2C3253D4-3A8F-4EFB-ACE9-1412C9652772}"/>
              </a:ext>
            </a:extLst>
          </p:cNvPr>
          <p:cNvGrpSpPr/>
          <p:nvPr/>
        </p:nvGrpSpPr>
        <p:grpSpPr>
          <a:xfrm>
            <a:off x="6096000" y="5276417"/>
            <a:ext cx="4800879" cy="692333"/>
            <a:chOff x="1641677" y="2017158"/>
            <a:chExt cx="4800879" cy="692333"/>
          </a:xfrm>
        </p:grpSpPr>
        <p:sp>
          <p:nvSpPr>
            <p:cNvPr id="28" name="TextBox 27">
              <a:extLst>
                <a:ext uri="{FF2B5EF4-FFF2-40B4-BE49-F238E27FC236}">
                  <a16:creationId xmlns:a16="http://schemas.microsoft.com/office/drawing/2014/main" id="{64E0B3B8-DB6A-42A7-A855-D3EF1097FD4A}"/>
                </a:ext>
              </a:extLst>
            </p:cNvPr>
            <p:cNvSpPr txBox="1"/>
            <p:nvPr/>
          </p:nvSpPr>
          <p:spPr>
            <a:xfrm>
              <a:off x="1641677" y="2017158"/>
              <a:ext cx="2454624" cy="400110"/>
            </a:xfrm>
            <a:prstGeom prst="rect">
              <a:avLst/>
            </a:prstGeom>
            <a:noFill/>
          </p:spPr>
          <p:txBody>
            <a:bodyPr wrap="square" rtlCol="0">
              <a:spAutoFit/>
            </a:bodyPr>
            <a:lstStyle/>
            <a:p>
              <a:pPr algn="ctr"/>
              <a:r>
                <a:rPr lang="en-US" sz="2000" b="1">
                  <a:solidFill>
                    <a:srgbClr val="FFFFFF"/>
                  </a:solidFill>
                  <a:latin typeface="Century Gothic" panose="020B0502020202020204" pitchFamily="34" charset="0"/>
                  <a:ea typeface="Tahoma" panose="020B0604030504040204" pitchFamily="34" charset="0"/>
                  <a:cs typeface="Tahoma" panose="020B0604030504040204" pitchFamily="34" charset="0"/>
                </a:rPr>
                <a:t>Documentation</a:t>
              </a:r>
            </a:p>
          </p:txBody>
        </p:sp>
        <p:sp>
          <p:nvSpPr>
            <p:cNvPr id="29" name="TextBox 28">
              <a:extLst>
                <a:ext uri="{FF2B5EF4-FFF2-40B4-BE49-F238E27FC236}">
                  <a16:creationId xmlns:a16="http://schemas.microsoft.com/office/drawing/2014/main" id="{A98A2828-2CA5-4ABB-86A4-EC36A24BC9F5}"/>
                </a:ext>
              </a:extLst>
            </p:cNvPr>
            <p:cNvSpPr txBox="1"/>
            <p:nvPr/>
          </p:nvSpPr>
          <p:spPr>
            <a:xfrm>
              <a:off x="1808256" y="2432492"/>
              <a:ext cx="4634300" cy="276999"/>
            </a:xfrm>
            <a:prstGeom prst="rect">
              <a:avLst/>
            </a:prstGeom>
            <a:noFill/>
          </p:spPr>
          <p:txBody>
            <a:bodyPr wrap="square" rtlCol="0">
              <a:spAutoFit/>
            </a:bodyPr>
            <a:lstStyle/>
            <a:p>
              <a:endParaRPr lang="en-US" sz="1200" b="1">
                <a:solidFill>
                  <a:srgbClr val="FFFFFF"/>
                </a:solidFill>
                <a:latin typeface="Century Gothic" panose="020B0502020202020204" pitchFamily="34" charset="0"/>
                <a:ea typeface="Tahoma" panose="020B0604030504040204" pitchFamily="34" charset="0"/>
                <a:cs typeface="Tahoma" panose="020B0604030504040204" pitchFamily="34" charset="0"/>
              </a:endParaRPr>
            </a:p>
          </p:txBody>
        </p:sp>
      </p:grpSp>
      <p:grpSp>
        <p:nvGrpSpPr>
          <p:cNvPr id="39" name="Group 38">
            <a:extLst>
              <a:ext uri="{FF2B5EF4-FFF2-40B4-BE49-F238E27FC236}">
                <a16:creationId xmlns:a16="http://schemas.microsoft.com/office/drawing/2014/main" id="{46775051-3FD2-4DE4-AC5E-12046C8F07C3}"/>
              </a:ext>
            </a:extLst>
          </p:cNvPr>
          <p:cNvGrpSpPr/>
          <p:nvPr/>
        </p:nvGrpSpPr>
        <p:grpSpPr>
          <a:xfrm>
            <a:off x="4422221" y="5632200"/>
            <a:ext cx="5935594" cy="336550"/>
            <a:chOff x="4422221" y="3127375"/>
            <a:chExt cx="5935594" cy="336550"/>
          </a:xfrm>
        </p:grpSpPr>
        <p:cxnSp>
          <p:nvCxnSpPr>
            <p:cNvPr id="40" name="Straight Connector 39">
              <a:extLst>
                <a:ext uri="{FF2B5EF4-FFF2-40B4-BE49-F238E27FC236}">
                  <a16:creationId xmlns:a16="http://schemas.microsoft.com/office/drawing/2014/main" id="{3F041CC7-1F56-4C6D-A25A-C99C8EFF5D0B}"/>
                </a:ext>
              </a:extLst>
            </p:cNvPr>
            <p:cNvCxnSpPr>
              <a:cxnSpLocks/>
            </p:cNvCxnSpPr>
            <p:nvPr/>
          </p:nvCxnSpPr>
          <p:spPr>
            <a:xfrm flipH="1">
              <a:off x="4422221" y="3295567"/>
              <a:ext cx="5935594"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B59BE55-F4B4-4499-96C2-6EA566E0C188}"/>
                </a:ext>
              </a:extLst>
            </p:cNvPr>
            <p:cNvSpPr/>
            <p:nvPr/>
          </p:nvSpPr>
          <p:spPr>
            <a:xfrm>
              <a:off x="5967483" y="3153880"/>
              <a:ext cx="283540" cy="283540"/>
            </a:xfrm>
            <a:prstGeom prst="ellipse">
              <a:avLst/>
            </a:prstGeom>
            <a:solidFill>
              <a:srgbClr val="89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ircle: Hollow 41">
              <a:extLst>
                <a:ext uri="{FF2B5EF4-FFF2-40B4-BE49-F238E27FC236}">
                  <a16:creationId xmlns:a16="http://schemas.microsoft.com/office/drawing/2014/main" id="{30E7CB3C-05C8-4C5C-8963-25EEBA43DE31}"/>
                </a:ext>
              </a:extLst>
            </p:cNvPr>
            <p:cNvSpPr/>
            <p:nvPr/>
          </p:nvSpPr>
          <p:spPr>
            <a:xfrm>
              <a:off x="5940978" y="3127375"/>
              <a:ext cx="336550" cy="336550"/>
            </a:xfrm>
            <a:prstGeom prst="donut">
              <a:avLst>
                <a:gd name="adj" fmla="val 70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6057FD50-0E04-4F15-9A94-3EFFC274C394}"/>
                </a:ext>
              </a:extLst>
            </p:cNvPr>
            <p:cNvSpPr/>
            <p:nvPr/>
          </p:nvSpPr>
          <p:spPr>
            <a:xfrm>
              <a:off x="6033053" y="3219450"/>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1A8385B-AF30-4C21-9A65-1FA0032AB909}"/>
              </a:ext>
            </a:extLst>
          </p:cNvPr>
          <p:cNvGrpSpPr/>
          <p:nvPr/>
        </p:nvGrpSpPr>
        <p:grpSpPr>
          <a:xfrm>
            <a:off x="5179613" y="1979354"/>
            <a:ext cx="1859280" cy="1859280"/>
            <a:chOff x="5022574" y="2992647"/>
            <a:chExt cx="2146852" cy="2146852"/>
          </a:xfrm>
        </p:grpSpPr>
        <p:sp>
          <p:nvSpPr>
            <p:cNvPr id="32" name="Circle: Hollow 31">
              <a:extLst>
                <a:ext uri="{FF2B5EF4-FFF2-40B4-BE49-F238E27FC236}">
                  <a16:creationId xmlns:a16="http://schemas.microsoft.com/office/drawing/2014/main" id="{811DEDE6-D1FA-4671-9525-0725657FC967}"/>
                </a:ext>
              </a:extLst>
            </p:cNvPr>
            <p:cNvSpPr/>
            <p:nvPr/>
          </p:nvSpPr>
          <p:spPr>
            <a:xfrm>
              <a:off x="5022574" y="2992647"/>
              <a:ext cx="2146852" cy="2146852"/>
            </a:xfrm>
            <a:prstGeom prst="donut">
              <a:avLst>
                <a:gd name="adj" fmla="val 2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D8F611D4-4DB1-43B5-AE6D-359399872DBD}"/>
                </a:ext>
              </a:extLst>
            </p:cNvPr>
            <p:cNvSpPr/>
            <p:nvPr/>
          </p:nvSpPr>
          <p:spPr>
            <a:xfrm>
              <a:off x="5194300" y="3164373"/>
              <a:ext cx="1803400" cy="180340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253919DC-A362-4AA3-95D5-BF28A345A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048" y="2455067"/>
            <a:ext cx="897006" cy="897006"/>
          </a:xfrm>
          <a:prstGeom prst="rect">
            <a:avLst/>
          </a:prstGeom>
        </p:spPr>
      </p:pic>
    </p:spTree>
    <p:extLst>
      <p:ext uri="{BB962C8B-B14F-4D97-AF65-F5344CB8AC3E}">
        <p14:creationId xmlns:p14="http://schemas.microsoft.com/office/powerpoint/2010/main" val="2462274530"/>
      </p:ext>
    </p:extLst>
  </p:cSld>
  <p:clrMapOvr>
    <a:masterClrMapping/>
  </p:clrMapOvr>
  <p:transition spd="slow" advTm="7921">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 MARCH</a:t>
            </a:r>
          </a:p>
        </p:txBody>
      </p:sp>
      <p:sp>
        <p:nvSpPr>
          <p:cNvPr id="2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7400D14F-8784-D945-B60C-D58376A640FE}"/>
              </a:ext>
            </a:extLst>
          </p:cNvPr>
          <p:cNvGraphicFramePr>
            <a:graphicFrameLocks noGrp="1"/>
          </p:cNvGraphicFramePr>
          <p:nvPr>
            <p:ph sz="quarter" idx="14"/>
          </p:nvPr>
        </p:nvGraphicFramePr>
        <p:xfrm>
          <a:off x="6559801" y="2642616"/>
          <a:ext cx="5003808" cy="3605788"/>
        </p:xfrm>
        <a:graphic>
          <a:graphicData uri="http://schemas.openxmlformats.org/drawingml/2006/table">
            <a:tbl>
              <a:tblPr firstRow="1" bandRow="1">
                <a:tableStyleId>{5C22544A-7EE6-4342-B048-85BDC9FD1C3A}</a:tableStyleId>
              </a:tblPr>
              <a:tblGrid>
                <a:gridCol w="700914">
                  <a:extLst>
                    <a:ext uri="{9D8B030D-6E8A-4147-A177-3AD203B41FA5}">
                      <a16:colId xmlns:a16="http://schemas.microsoft.com/office/drawing/2014/main" val="3476096443"/>
                    </a:ext>
                  </a:extLst>
                </a:gridCol>
                <a:gridCol w="759813">
                  <a:extLst>
                    <a:ext uri="{9D8B030D-6E8A-4147-A177-3AD203B41FA5}">
                      <a16:colId xmlns:a16="http://schemas.microsoft.com/office/drawing/2014/main" val="3713691948"/>
                    </a:ext>
                  </a:extLst>
                </a:gridCol>
                <a:gridCol w="680525">
                  <a:extLst>
                    <a:ext uri="{9D8B030D-6E8A-4147-A177-3AD203B41FA5}">
                      <a16:colId xmlns:a16="http://schemas.microsoft.com/office/drawing/2014/main" val="3106412472"/>
                    </a:ext>
                  </a:extLst>
                </a:gridCol>
                <a:gridCol w="800592">
                  <a:extLst>
                    <a:ext uri="{9D8B030D-6E8A-4147-A177-3AD203B41FA5}">
                      <a16:colId xmlns:a16="http://schemas.microsoft.com/office/drawing/2014/main" val="1734665539"/>
                    </a:ext>
                  </a:extLst>
                </a:gridCol>
                <a:gridCol w="680525">
                  <a:extLst>
                    <a:ext uri="{9D8B030D-6E8A-4147-A177-3AD203B41FA5}">
                      <a16:colId xmlns:a16="http://schemas.microsoft.com/office/drawing/2014/main" val="2135008477"/>
                    </a:ext>
                  </a:extLst>
                </a:gridCol>
                <a:gridCol w="680525">
                  <a:extLst>
                    <a:ext uri="{9D8B030D-6E8A-4147-A177-3AD203B41FA5}">
                      <a16:colId xmlns:a16="http://schemas.microsoft.com/office/drawing/2014/main" val="2666336027"/>
                    </a:ext>
                  </a:extLst>
                </a:gridCol>
                <a:gridCol w="700914">
                  <a:extLst>
                    <a:ext uri="{9D8B030D-6E8A-4147-A177-3AD203B41FA5}">
                      <a16:colId xmlns:a16="http://schemas.microsoft.com/office/drawing/2014/main" val="420944989"/>
                    </a:ext>
                  </a:extLst>
                </a:gridCol>
              </a:tblGrid>
              <a:tr h="617638">
                <a:tc>
                  <a:txBody>
                    <a:bodyPr/>
                    <a:lstStyle/>
                    <a:p>
                      <a:pPr algn="ctr"/>
                      <a:r>
                        <a:rPr lang="en-US" sz="2900" b="1" i="0">
                          <a:solidFill>
                            <a:schemeClr val="tx1"/>
                          </a:solidFill>
                          <a:latin typeface="+mn-lt"/>
                        </a:rPr>
                        <a:t>S</a:t>
                      </a:r>
                    </a:p>
                  </a:txBody>
                  <a:tcPr marL="130487" marR="130487" marT="65243" marB="65243"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M</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T</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W</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T</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F</a:t>
                      </a:r>
                    </a:p>
                  </a:txBody>
                  <a:tcPr marL="130487" marR="130487" marT="65243" marB="65243"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i="0">
                          <a:solidFill>
                            <a:schemeClr val="tx1"/>
                          </a:solidFill>
                          <a:latin typeface="+mn-lt"/>
                        </a:rPr>
                        <a:t>S</a:t>
                      </a:r>
                    </a:p>
                  </a:txBody>
                  <a:tcPr marL="130487" marR="130487" marT="65243" marB="65243"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906166"/>
                  </a:ext>
                </a:extLst>
              </a:tr>
              <a:tr h="498025">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3</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4</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6</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7</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9</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10</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12</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13</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14</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16</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17</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19</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20</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21</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22</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23</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24</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25</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26</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27</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28</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29</a:t>
                      </a: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900" b="0" i="0" kern="1200">
                          <a:solidFill>
                            <a:schemeClr val="tx1"/>
                          </a:solidFill>
                          <a:latin typeface="+mn-lt"/>
                          <a:ea typeface="+mn-ea"/>
                          <a:cs typeface="+mn-cs"/>
                        </a:rPr>
                        <a:t>30</a:t>
                      </a: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r h="498025">
                <a:tc>
                  <a:txBody>
                    <a:bodyPr/>
                    <a:lstStyle/>
                    <a:p>
                      <a:pPr marL="0" algn="ctr" defTabSz="914400" rtl="0" eaLnBrk="1" fontAlgn="b" latinLnBrk="0" hangingPunct="1"/>
                      <a:r>
                        <a:rPr lang="en-US" sz="2900" b="0" i="0" kern="1200">
                          <a:solidFill>
                            <a:schemeClr val="tx1"/>
                          </a:solidFill>
                          <a:latin typeface="+mn-lt"/>
                          <a:ea typeface="+mn-ea"/>
                          <a:cs typeface="+mn-cs"/>
                        </a:rPr>
                        <a:t>31</a:t>
                      </a:r>
                    </a:p>
                  </a:txBody>
                  <a:tcPr marL="10874" marR="10874" marT="10874"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2900" b="0" i="0" kern="1200">
                        <a:solidFill>
                          <a:schemeClr val="tx1"/>
                        </a:solidFill>
                        <a:latin typeface="+mn-lt"/>
                        <a:ea typeface="+mn-ea"/>
                        <a:cs typeface="+mn-cs"/>
                      </a:endParaRPr>
                    </a:p>
                  </a:txBody>
                  <a:tcPr marL="10874" marR="10874" marT="10874" marB="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938931"/>
                  </a:ext>
                </a:extLst>
              </a:tr>
            </a:tbl>
          </a:graphicData>
        </a:graphic>
      </p:graphicFrame>
      <p:grpSp>
        <p:nvGrpSpPr>
          <p:cNvPr id="11" name="Group 10">
            <a:extLst>
              <a:ext uri="{FF2B5EF4-FFF2-40B4-BE49-F238E27FC236}">
                <a16:creationId xmlns:a16="http://schemas.microsoft.com/office/drawing/2014/main" id="{9FD14FA4-7FE8-8FBF-C71A-F3B9A4D7C45E}"/>
              </a:ext>
            </a:extLst>
          </p:cNvPr>
          <p:cNvGrpSpPr/>
          <p:nvPr/>
        </p:nvGrpSpPr>
        <p:grpSpPr>
          <a:xfrm>
            <a:off x="1251856" y="2735036"/>
            <a:ext cx="3347357" cy="3415392"/>
            <a:chOff x="639535" y="2476500"/>
            <a:chExt cx="3347357" cy="3415392"/>
          </a:xfrm>
        </p:grpSpPr>
        <p:sp>
          <p:nvSpPr>
            <p:cNvPr id="7" name="Rectangle: Rounded Corners 6">
              <a:extLst>
                <a:ext uri="{FF2B5EF4-FFF2-40B4-BE49-F238E27FC236}">
                  <a16:creationId xmlns:a16="http://schemas.microsoft.com/office/drawing/2014/main" id="{6C90DE70-EC76-D04C-1046-AF50CD834E6E}"/>
                </a:ext>
              </a:extLst>
            </p:cNvPr>
            <p:cNvSpPr/>
            <p:nvPr/>
          </p:nvSpPr>
          <p:spPr>
            <a:xfrm>
              <a:off x="639536" y="2476500"/>
              <a:ext cx="3143249" cy="721178"/>
            </a:xfrm>
            <a:prstGeom prst="roundRect">
              <a:avLst/>
            </a:prstGeom>
            <a:solidFill>
              <a:schemeClr val="tx2">
                <a:lumMod val="10000"/>
                <a:lumOff val="9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Calibri"/>
                  <a:cs typeface="Calibri"/>
                </a:rPr>
                <a:t>Unit 1</a:t>
              </a:r>
            </a:p>
          </p:txBody>
        </p:sp>
        <p:sp>
          <p:nvSpPr>
            <p:cNvPr id="8" name="Rectangle: Rounded Corners 7">
              <a:extLst>
                <a:ext uri="{FF2B5EF4-FFF2-40B4-BE49-F238E27FC236}">
                  <a16:creationId xmlns:a16="http://schemas.microsoft.com/office/drawing/2014/main" id="{142364F1-A3DD-C4A2-775D-62600E509D7D}"/>
                </a:ext>
              </a:extLst>
            </p:cNvPr>
            <p:cNvSpPr/>
            <p:nvPr/>
          </p:nvSpPr>
          <p:spPr>
            <a:xfrm>
              <a:off x="843643" y="4299856"/>
              <a:ext cx="3143249" cy="721178"/>
            </a:xfrm>
            <a:prstGeom prst="roundRect">
              <a:avLst/>
            </a:prstGeom>
            <a:solidFill>
              <a:schemeClr val="bg1">
                <a:lumMod val="6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Topic 1</a:t>
              </a:r>
            </a:p>
          </p:txBody>
        </p:sp>
        <p:sp>
          <p:nvSpPr>
            <p:cNvPr id="9" name="Rectangle: Rounded Corners 8">
              <a:extLst>
                <a:ext uri="{FF2B5EF4-FFF2-40B4-BE49-F238E27FC236}">
                  <a16:creationId xmlns:a16="http://schemas.microsoft.com/office/drawing/2014/main" id="{57CA6B36-FDA4-F6D2-127A-0085831A7CCA}"/>
                </a:ext>
              </a:extLst>
            </p:cNvPr>
            <p:cNvSpPr/>
            <p:nvPr/>
          </p:nvSpPr>
          <p:spPr>
            <a:xfrm>
              <a:off x="843643" y="3429000"/>
              <a:ext cx="3143249" cy="721178"/>
            </a:xfrm>
            <a:prstGeom prst="roundRect">
              <a:avLst/>
            </a:prstGeom>
            <a:solidFill>
              <a:schemeClr val="bg1">
                <a:lumMod val="95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0070C0"/>
                  </a:solidFill>
                  <a:latin typeface="Calibri"/>
                  <a:cs typeface="Calibri"/>
                </a:rPr>
                <a:t>Lesson 1</a:t>
              </a:r>
            </a:p>
          </p:txBody>
        </p:sp>
        <p:sp>
          <p:nvSpPr>
            <p:cNvPr id="10" name="Rectangle: Rounded Corners 9">
              <a:extLst>
                <a:ext uri="{FF2B5EF4-FFF2-40B4-BE49-F238E27FC236}">
                  <a16:creationId xmlns:a16="http://schemas.microsoft.com/office/drawing/2014/main" id="{B80D5280-272C-704C-B47E-1510533BC457}"/>
                </a:ext>
              </a:extLst>
            </p:cNvPr>
            <p:cNvSpPr/>
            <p:nvPr/>
          </p:nvSpPr>
          <p:spPr>
            <a:xfrm>
              <a:off x="639535" y="5170714"/>
              <a:ext cx="3143249" cy="721178"/>
            </a:xfrm>
            <a:prstGeom prst="round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rgbClr val="AEAEAE"/>
                  </a:solidFill>
                  <a:latin typeface="Calibri"/>
                  <a:cs typeface="Calibri"/>
                </a:rPr>
                <a:t>Unit 2</a:t>
              </a:r>
            </a:p>
          </p:txBody>
        </p:sp>
      </p:grpSp>
      <p:sp>
        <p:nvSpPr>
          <p:cNvPr id="12" name="Text Placeholder 4">
            <a:extLst>
              <a:ext uri="{FF2B5EF4-FFF2-40B4-BE49-F238E27FC236}">
                <a16:creationId xmlns:a16="http://schemas.microsoft.com/office/drawing/2014/main" id="{421D7F95-1970-4872-AC9E-1AF96A73E963}"/>
              </a:ext>
            </a:extLst>
          </p:cNvPr>
          <p:cNvSpPr>
            <a:spLocks noGrp="1"/>
          </p:cNvSpPr>
          <p:nvPr>
            <p:ph type="body" sz="quarter" idx="16"/>
          </p:nvPr>
        </p:nvSpPr>
        <p:spPr>
          <a:xfrm rot="16200000">
            <a:off x="7916958" y="974946"/>
            <a:ext cx="1736336" cy="533120"/>
          </a:xfrm>
        </p:spPr>
        <p:txBody>
          <a:bodyPr vert="horz" lIns="91440" tIns="45720" rIns="91440" bIns="45720" rtlCol="0" anchor="ctr">
            <a:normAutofit/>
          </a:bodyPr>
          <a:lstStyle/>
          <a:p>
            <a:pPr algn="ctr"/>
            <a:r>
              <a:rPr lang="en-US" sz="2400"/>
              <a:t>2023</a:t>
            </a:r>
          </a:p>
        </p:txBody>
      </p:sp>
      <p:pic>
        <p:nvPicPr>
          <p:cNvPr id="14" name="Graphic 13" descr="Maple Leaf outline">
            <a:extLst>
              <a:ext uri="{FF2B5EF4-FFF2-40B4-BE49-F238E27FC236}">
                <a16:creationId xmlns:a16="http://schemas.microsoft.com/office/drawing/2014/main" id="{5CA0AFEB-2202-2D63-238C-2C5DC0A57D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1800" y="1721338"/>
            <a:ext cx="914400" cy="914400"/>
          </a:xfrm>
          <a:prstGeom prst="rect">
            <a:avLst/>
          </a:prstGeom>
        </p:spPr>
      </p:pic>
    </p:spTree>
    <p:extLst>
      <p:ext uri="{BB962C8B-B14F-4D97-AF65-F5344CB8AC3E}">
        <p14:creationId xmlns:p14="http://schemas.microsoft.com/office/powerpoint/2010/main" val="2566261628"/>
      </p:ext>
    </p:extLst>
  </p:cSld>
  <p:clrMapOvr>
    <a:masterClrMapping/>
  </p:clrMapOvr>
  <p:transition spd="slow" advTm="3271">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15</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By Students, For Faculty</vt:lpstr>
      <vt:lpstr>How it Started</vt:lpstr>
      <vt:lpstr>Solution: Student Staff</vt:lpstr>
      <vt:lpstr>Solution </vt:lpstr>
      <vt:lpstr> JANUARY</vt:lpstr>
      <vt:lpstr> FEBRUARY</vt:lpstr>
      <vt:lpstr>PowerPoint Presentation</vt:lpstr>
      <vt:lpstr>PowerPoint Presentation</vt:lpstr>
      <vt:lpstr> MARCH</vt:lpstr>
      <vt:lpstr> APRIL</vt:lpstr>
      <vt:lpstr>may</vt:lpstr>
      <vt:lpstr>PowerPoint Presentation</vt:lpstr>
      <vt:lpstr>PowerPoint Presentation</vt:lpstr>
      <vt:lpstr>JUNE</vt:lpstr>
      <vt:lpstr> July</vt:lpstr>
      <vt:lpstr>PowerPoint Presentation</vt:lpstr>
      <vt:lpstr>PowerPoint Presentation</vt:lpstr>
      <vt:lpstr>PowerPoint Presentation</vt:lpstr>
      <vt:lpstr> September</vt:lpstr>
      <vt:lpstr> October</vt:lpstr>
      <vt:lpstr>November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Dede Hourican</dc:creator>
  <cp:revision>1</cp:revision>
  <dcterms:created xsi:type="dcterms:W3CDTF">2024-06-05T18:01:03Z</dcterms:created>
  <dcterms:modified xsi:type="dcterms:W3CDTF">2024-07-03T19:09:31Z</dcterms:modified>
</cp:coreProperties>
</file>